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quickStyle3.xml" ContentType="application/vnd.openxmlformats-officedocument.drawingml.diagramStyle+xml"/>
  <Override PartName="/ppt/diagrams/colors2.xml" ContentType="application/vnd.openxmlformats-officedocument.drawingml.diagramColors+xml"/>
  <Override PartName="/ppt/diagrams/_rels/data2.xml.rels" ContentType="application/vnd.openxmlformats-package.relationships+xml"/>
  <Override PartName="/ppt/diagrams/_rels/drawing2.xml.rels" ContentType="application/vnd.openxmlformats-package.relationships+xml"/>
  <Override PartName="/ppt/diagrams/data3.xml" ContentType="application/vnd.openxmlformats-officedocument.drawingml.diagramData+xml"/>
  <Override PartName="/ppt/diagrams/drawing2.xml" ContentType="application/vnd.ms-office.drawingml.diagramDrawing+xml"/>
  <Override PartName="/ppt/diagrams/quickStyle2.xml" ContentType="application/vnd.openxmlformats-officedocument.drawingml.diagramStyle+xml"/>
  <Override PartName="/ppt/diagrams/colors1.xml" ContentType="application/vnd.openxmlformats-officedocument.drawingml.diagramColors+xml"/>
  <Override PartName="/ppt/diagrams/layout3.xml" ContentType="application/vnd.openxmlformats-officedocument.drawingml.diagramLayout+xml"/>
  <Override PartName="/ppt/diagrams/drawing4.xml" ContentType="application/vnd.ms-office.drawingml.diagramDrawing+xml"/>
  <Override PartName="/ppt/diagrams/quickStyle1.xml" ContentType="application/vnd.openxmlformats-officedocument.drawingml.diagramStyle+xml"/>
  <Override PartName="/ppt/diagrams/colors4.xml" ContentType="application/vnd.openxmlformats-officedocument.drawingml.diagramColors+xml"/>
  <Override PartName="/ppt/diagrams/layout1.xml" ContentType="application/vnd.openxmlformats-officedocument.drawingml.diagramLayout+xml"/>
  <Override PartName="/ppt/diagrams/layout4.xml" ContentType="application/vnd.openxmlformats-officedocument.drawingml.diagramLayout+xml"/>
  <Override PartName="/ppt/diagrams/data4.xml" ContentType="application/vnd.openxmlformats-officedocument.drawingml.diagramData+xml"/>
  <Override PartName="/ppt/diagrams/drawing1.xml" ContentType="application/vnd.ms-office.drawingml.diagramDrawing+xml"/>
  <Override PartName="/ppt/diagrams/drawing3.xml" ContentType="application/vnd.ms-office.drawingml.diagramDrawing+xml"/>
  <Override PartName="/ppt/diagrams/quickStyle4.xml" ContentType="application/vnd.openxmlformats-officedocument.drawingml.diagramStyle+xml"/>
  <Override PartName="/ppt/diagrams/colors3.xml" ContentType="application/vnd.openxmlformats-officedocument.drawingml.diagramColors+xml"/>
  <Override PartName="/ppt/diagrams/data1.xml" ContentType="application/vnd.openxmlformats-officedocument.drawingml.diagramData+xml"/>
  <Override PartName="/ppt/diagrams/layout2.xml" ContentType="application/vnd.openxmlformats-officedocument.drawingml.diagramLayout+xml"/>
  <Override PartName="/ppt/diagrams/data2.xml" ContentType="application/vnd.openxmlformats-officedocument.drawingml.diagramData+xml"/>
  <Override PartName="/ppt/notesSlides/_rels/notesSlide12.xml.rels" ContentType="application/vnd.openxmlformats-package.relationships+xml"/>
  <Override PartName="/ppt/notesSlides/_rels/notesSlide16.xml.rels" ContentType="application/vnd.openxmlformats-package.relationships+xml"/>
  <Override PartName="/ppt/notesSlides/_rels/notesSlide38.xml.rels" ContentType="application/vnd.openxmlformats-package.relationships+xml"/>
  <Override PartName="/ppt/notesSlides/_rels/notesSlide32.xml.rels" ContentType="application/vnd.openxmlformats-package.relationships+xml"/>
  <Override PartName="/ppt/notesSlides/_rels/notesSlide23.xml.rels" ContentType="application/vnd.openxmlformats-package.relationships+xml"/>
  <Override PartName="/ppt/notesSlides/_rels/notesSlide7.xml.rels" ContentType="application/vnd.openxmlformats-package.relationships+xml"/>
  <Override PartName="/ppt/notesSlides/_rels/notesSlide31.xml.rels" ContentType="application/vnd.openxmlformats-package.relationships+xml"/>
  <Override PartName="/ppt/notesSlides/_rels/notesSlide37.xml.rels" ContentType="application/vnd.openxmlformats-package.relationships+xml"/>
  <Override PartName="/ppt/notesSlides/_rels/notesSlide15.xml.rels" ContentType="application/vnd.openxmlformats-package.relationships+xml"/>
  <Override PartName="/ppt/notesSlides/_rels/notesSlide22.xml.rels" ContentType="application/vnd.openxmlformats-package.relationships+xml"/>
  <Override PartName="/ppt/notesSlides/_rels/notesSlide13.xml.rels" ContentType="application/vnd.openxmlformats-package.relationships+xml"/>
  <Override PartName="/ppt/notesSlides/_rels/notesSlide17.xml.rels" ContentType="application/vnd.openxmlformats-package.relationships+xml"/>
  <Override PartName="/ppt/notesSlides/_rels/notesSlide39.xml.rels" ContentType="application/vnd.openxmlformats-package.relationships+xml"/>
  <Override PartName="/ppt/notesSlides/_rels/notesSlide24.xml.rels" ContentType="application/vnd.openxmlformats-package.relationships+xml"/>
  <Override PartName="/ppt/notesSlides/_rels/notesSlide8.xml.rels" ContentType="application/vnd.openxmlformats-package.relationships+xml"/>
  <Override PartName="/ppt/notesSlides/_rels/notesSlide35.xml.rels" ContentType="application/vnd.openxmlformats-package.relationships+xml"/>
  <Override PartName="/ppt/notesSlides/_rels/notesSlide44.xml.rels" ContentType="application/vnd.openxmlformats-package.relationships+xml"/>
  <Override PartName="/ppt/notesSlides/_rels/notesSlide28.xml.rels" ContentType="application/vnd.openxmlformats-package.relationships+xml"/>
  <Override PartName="/ppt/notesSlides/_rels/notesSlide20.xml.rels" ContentType="application/vnd.openxmlformats-package.relationships+xml"/>
  <Override PartName="/ppt/notesSlides/_rels/notesSlide11.xml.rels" ContentType="application/vnd.openxmlformats-package.relationships+xml"/>
  <Override PartName="/ppt/notesSlides/_rels/notesSlide19.xml.rels" ContentType="application/vnd.openxmlformats-package.relationships+xml"/>
  <Override PartName="/ppt/notesSlides/_rels/notesSlide26.xml.rels" ContentType="application/vnd.openxmlformats-package.relationships+xml"/>
  <Override PartName="/ppt/notesSlides/_rels/notesSlide5.xml.rels" ContentType="application/vnd.openxmlformats-package.relationships+xml"/>
  <Override PartName="/ppt/notesSlides/_rels/notesSlide4.xml.rels" ContentType="application/vnd.openxmlformats-package.relationships+xml"/>
  <Override PartName="/ppt/notesSlides/_rels/notesSlide42.xml.rels" ContentType="application/vnd.openxmlformats-package.relationships+xml"/>
  <Override PartName="/ppt/notesSlides/_rels/notesSlide33.xml.rels" ContentType="application/vnd.openxmlformats-package.relationships+xml"/>
  <Override PartName="/ppt/notesSlides/_rels/notesSlide48.xml.rels" ContentType="application/vnd.openxmlformats-package.relationships+xml"/>
  <Override PartName="/ppt/notesSlides/_rels/notesSlide29.xml.rels" ContentType="application/vnd.openxmlformats-package.relationships+xml"/>
  <Override PartName="/ppt/notesSlides/_rels/notesSlide45.xml.rels" ContentType="application/vnd.openxmlformats-package.relationships+xml"/>
  <Override PartName="/ppt/notesSlides/_rels/notesSlide30.xml.rels" ContentType="application/vnd.openxmlformats-package.relationships+xml"/>
  <Override PartName="/ppt/notesSlides/_rels/notesSlide21.xml.rels" ContentType="application/vnd.openxmlformats-package.relationships+xml"/>
  <Override PartName="/ppt/notesSlides/_rels/notesSlide36.xml.rels" ContentType="application/vnd.openxmlformats-package.relationships+xml"/>
  <Override PartName="/ppt/notesSlides/_rels/notesSlide41.xml.rels" ContentType="application/vnd.openxmlformats-package.relationships+xml"/>
  <Override PartName="/ppt/notesSlides/_rels/notesSlide47.xml.rels" ContentType="application/vnd.openxmlformats-package.relationships+xml"/>
  <Override PartName="/ppt/notesSlides/_rels/notesSlide6.xml.rels" ContentType="application/vnd.openxmlformats-package.relationships+xml"/>
  <Override PartName="/ppt/notesSlides/_rels/notesSlide2.xml.rels" ContentType="application/vnd.openxmlformats-package.relationships+xml"/>
  <Override PartName="/ppt/notesSlides/_rels/notesSlide14.xml.rels" ContentType="application/vnd.openxmlformats-package.relationships+xml"/>
  <Override PartName="/ppt/notesSlides/_rels/notesSlide53.xml.rels" ContentType="application/vnd.openxmlformats-package.relationships+xml"/>
  <Override PartName="/ppt/notesSlides/_rels/notesSlide1.xml.rels" ContentType="application/vnd.openxmlformats-package.relationships+xml"/>
  <Override PartName="/ppt/notesSlides/_rels/notesSlide3.xml.rels" ContentType="application/vnd.openxmlformats-package.relationships+xml"/>
  <Override PartName="/ppt/notesSlides/_rels/notesSlide9.xml.rels" ContentType="application/vnd.openxmlformats-package.relationships+xml"/>
  <Override PartName="/ppt/notesSlides/_rels/notesSlide27.xml.rels" ContentType="application/vnd.openxmlformats-package.relationships+xml"/>
  <Override PartName="/ppt/notesSlides/_rels/notesSlide43.xml.rels" ContentType="application/vnd.openxmlformats-package.relationships+xml"/>
  <Override PartName="/ppt/notesSlides/_rels/notesSlide50.xml.rels" ContentType="application/vnd.openxmlformats-package.relationships+xml"/>
  <Override PartName="/ppt/notesSlides/_rels/notesSlide34.xml.rels" ContentType="application/vnd.openxmlformats-package.relationships+xml"/>
  <Override PartName="/ppt/notesSlides/_rels/notesSlide49.xml.rels" ContentType="application/vnd.openxmlformats-package.relationships+xml"/>
  <Override PartName="/ppt/notesSlides/_rels/notesSlide46.xml.rels" ContentType="application/vnd.openxmlformats-package.relationships+xml"/>
  <Override PartName="/ppt/notesSlides/_rels/notesSlide40.xml.rels" ContentType="application/vnd.openxmlformats-package.relationships+xml"/>
  <Override PartName="/ppt/notesSlides/_rels/notesSlide25.xml.rels" ContentType="application/vnd.openxmlformats-package.relationships+xml"/>
  <Override PartName="/ppt/notesSlides/_rels/notesSlide10.xml.rels" ContentType="application/vnd.openxmlformats-package.relationships+xml"/>
  <Override PartName="/ppt/notesSlides/_rels/notesSlide18.xml.rels" ContentType="application/vnd.openxmlformats-package.relationships+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47.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48.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33.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0.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39.xml" ContentType="application/vnd.openxmlformats-officedocument.presentationml.notesSlide+xml"/>
  <Override PartName="/ppt/notesSlides/notesSlide41.xml" ContentType="application/vnd.openxmlformats-officedocument.presentationml.notesSlide+xml"/>
  <Override PartName="/ppt/notesSlides/notesSlide50.xml" ContentType="application/vnd.openxmlformats-officedocument.presentationml.notesSlide+xml"/>
  <Override PartName="/ppt/notesSlides/notesSlide13.xml" ContentType="application/vnd.openxmlformats-officedocument.presentationml.notesSlide+xml"/>
  <Override PartName="/ppt/notesSlides/notesSlide53.xml" ContentType="application/vnd.openxmlformats-officedocument.presentationml.notesSlide+xml"/>
  <Override PartName="/ppt/notesSlides/notesSlide16.xml" ContentType="application/vnd.openxmlformats-officedocument.presentationml.notesSlide+xml"/>
  <Override PartName="/ppt/notesSlides/notesSlide36.xml" ContentType="application/vnd.openxmlformats-officedocument.presentationml.notesSlide+xml"/>
  <Override PartName="/ppt/notesSlides/notesSlide9.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35.xml" ContentType="application/vnd.openxmlformats-officedocument.presentationml.notesSlide+xml"/>
  <Override PartName="/ppt/notesSlides/notesSlide8.xml" ContentType="application/vnd.openxmlformats-officedocument.presentationml.notesSlide+xml"/>
  <Override PartName="/ppt/notesSlides/notesSlide17.xml" ContentType="application/vnd.openxmlformats-officedocument.presentationml.notesSlide+xml"/>
  <Override PartName="/ppt/notesSlides/notesSlide4.xml" ContentType="application/vnd.openxmlformats-officedocument.presentationml.notesSlide+xml"/>
  <Override PartName="/ppt/notesSlides/notesSlide31.xml" ContentType="application/vnd.openxmlformats-officedocument.presentationml.notesSlide+xml"/>
  <Override PartName="/ppt/notesSlides/notesSlide7.xml" ContentType="application/vnd.openxmlformats-officedocument.presentationml.notesSlide+xml"/>
  <Override PartName="/ppt/notesSlides/notesSlide34.xml" ContentType="application/vnd.openxmlformats-officedocument.presentationml.notesSlide+xml"/>
  <Override PartName="/ppt/notesSlides/notesSlide49.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_rels/presentation.xml.re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23.xml.rels" ContentType="application/vnd.openxmlformats-package.relationships+xml"/>
  <Override PartName="/ppt/slideLayouts/_rels/slideLayout30.xml.rels" ContentType="application/vnd.openxmlformats-package.relationships+xml"/>
  <Override PartName="/ppt/slideLayouts/_rels/slideLayout14.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25.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34.xml.rels" ContentType="application/vnd.openxmlformats-package.relationships+xml"/>
  <Override PartName="/ppt/slideLayouts/_rels/slideLayout20.xml.rels" ContentType="application/vnd.openxmlformats-package.relationships+xml"/>
  <Override PartName="/ppt/slideLayouts/_rels/slideLayout35.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31.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6.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27.xml.rels" ContentType="application/vnd.openxmlformats-package.relationships+xml"/>
  <Override PartName="/ppt/slideLayouts/_rels/slideLayout5.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1.xml.rels" ContentType="application/vnd.openxmlformats-package.relationships+xml"/>
  <Override PartName="/ppt/slideLayouts/_rels/slideLayout26.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33.xml" ContentType="application/vnd.openxmlformats-officedocument.presentationml.slideLayout+xml"/>
  <Override PartName="/ppt/slideLayouts/slideLayout10.xml" ContentType="application/vnd.openxmlformats-officedocument.presentationml.slideLayout+xml"/>
  <Override PartName="/ppt/slideLayouts/slideLayout34.xml" ContentType="application/vnd.openxmlformats-officedocument.presentationml.slideLayout+xml"/>
  <Override PartName="/ppt/slideLayouts/slideLayout11.xml" ContentType="application/vnd.openxmlformats-officedocument.presentationml.slideLayout+xml"/>
  <Override PartName="/ppt/slideLayouts/slideLayout35.xml" ContentType="application/vnd.openxmlformats-officedocument.presentationml.slideLayout+xml"/>
  <Override PartName="/ppt/slideLayouts/slideLayout12.xml" ContentType="application/vnd.openxmlformats-officedocument.presentationml.slideLayout+xml"/>
  <Override PartName="/ppt/slideLayouts/slideLayout36.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slideLayouts/slideLayout24.xml" ContentType="application/vnd.openxmlformats-officedocument.presentationml.slideLayout+xml"/>
  <Override PartName="/ppt/slideLayouts/slideLayout4.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slideLayouts/slideLayout2.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media/image21.jpeg" ContentType="image/jpeg"/>
  <Override PartName="/ppt/media/image29.png" ContentType="image/png"/>
  <Override PartName="/ppt/media/image19.jpeg" ContentType="image/jpeg"/>
  <Override PartName="/ppt/media/image42.jpeg" ContentType="image/jpeg"/>
  <Override PartName="/ppt/media/image18.jpeg" ContentType="image/jpeg"/>
  <Override PartName="/ppt/media/OOXDiagramDataRels2_0.jpeg" ContentType="image/jpeg"/>
  <Override PartName="/ppt/media/image17.png" ContentType="image/png"/>
  <Override PartName="/ppt/media/image32.jpeg" ContentType="image/jpeg"/>
  <Override PartName="/ppt/media/image16.jpeg" ContentType="image/jpeg"/>
  <Override PartName="/ppt/media/OOXDiagramDataRels2_1.jpg" ContentType="image/jpg"/>
  <Override PartName="/ppt/media/image15.jpeg" ContentType="image/jpeg"/>
  <Override PartName="/ppt/media/OOXDiagramDrawingRels2_1.jpg" ContentType="image/jpg"/>
  <Override PartName="/ppt/media/image20.png" ContentType="image/png"/>
  <Override PartName="/ppt/media/image2.jpeg" ContentType="image/jpeg"/>
  <Override PartName="/ppt/media/image36.jpeg" ContentType="image/jpeg"/>
  <Override PartName="/ppt/media/image14.png" ContentType="image/png"/>
  <Override PartName="/ppt/media/image10.jpeg" ContentType="image/jpeg"/>
  <Override PartName="/ppt/media/image23.jpeg" ContentType="image/jpeg"/>
  <Override PartName="/ppt/media/image24.jpeg" ContentType="image/jpeg"/>
  <Override PartName="/ppt/media/OOXDiagramDrawingRels2_0.jpeg" ContentType="image/jpeg"/>
  <Override PartName="/ppt/media/image3.jpeg" ContentType="image/jpeg"/>
  <Override PartName="/ppt/media/image30.png" ContentType="image/png"/>
  <Override PartName="/ppt/media/image37.jpeg" ContentType="image/jpeg"/>
  <Override PartName="/ppt/media/image25.jpeg" ContentType="image/jpeg"/>
  <Override PartName="/ppt/media/image38.jpeg" ContentType="image/jpeg"/>
  <Override PartName="/ppt/media/image44.jpeg" ContentType="image/jpeg"/>
  <Override PartName="/ppt/media/image41.jpeg" ContentType="image/jpeg"/>
  <Override PartName="/ppt/media/image45.jpeg" ContentType="image/jpeg"/>
  <Override PartName="/ppt/media/image28.jpeg" ContentType="image/jpeg"/>
  <Override PartName="/ppt/media/image43.jpeg" ContentType="image/jpeg"/>
  <Override PartName="/ppt/media/image33.png" ContentType="image/png"/>
  <Override PartName="/ppt/media/image46.jpeg" ContentType="image/jpeg"/>
  <Override PartName="/ppt/media/image49.gif" ContentType="image/gif"/>
  <Override PartName="/ppt/media/image47.jpeg" ContentType="image/jpeg"/>
  <Override PartName="/ppt/media/image31.jpeg" ContentType="image/jpeg"/>
  <Override PartName="/ppt/media/image4.jpeg" ContentType="image/jpeg"/>
  <Override PartName="/ppt/media/image48.jpeg" ContentType="image/jpeg"/>
  <Override PartName="/ppt/media/image27.jpeg" ContentType="image/jpeg"/>
  <Override PartName="/ppt/media/image6.jpeg" ContentType="image/jpeg"/>
  <Override PartName="/ppt/media/image26.jpeg" ContentType="image/jpeg"/>
  <Override PartName="/ppt/media/image5.jpeg" ContentType="image/jpeg"/>
  <Override PartName="/ppt/media/image12.jpeg" ContentType="image/jpeg"/>
  <Override PartName="/ppt/media/image9.jpeg" ContentType="image/jpeg"/>
  <Override PartName="/ppt/media/image11.jpeg" ContentType="image/jpeg"/>
  <Override PartName="/ppt/media/image40.jpeg" ContentType="image/jpeg"/>
  <Override PartName="/ppt/media/image13.jpeg" ContentType="image/jpeg"/>
  <Override PartName="/ppt/media/image39.jpeg" ContentType="image/jpeg"/>
  <Override PartName="/ppt/media/image8.jpeg" ContentType="image/jpeg"/>
  <Override PartName="/ppt/media/image34.jpeg" ContentType="image/jpeg"/>
  <Override PartName="/ppt/media/image7.png" ContentType="image/png"/>
  <Override PartName="/ppt/media/image35.jpeg" ContentType="image/jpeg"/>
  <Override PartName="/ppt/media/image1.jpeg" ContentType="image/jpeg"/>
  <Override PartName="/ppt/media/image22.jpeg" ContentType="image/jpeg"/>
  <Override PartName="/ppt/presProps.xml" ContentType="application/vnd.openxmlformats-officedocument.presentationml.presProps+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40.xml" ContentType="application/vnd.openxmlformats-officedocument.presentationml.slide+xml"/>
  <Override PartName="/ppt/slides/slide6.xml" ContentType="application/vnd.openxmlformats-officedocument.presentationml.slide+xml"/>
  <Override PartName="/ppt/slides/slide41.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3.xml" ContentType="application/vnd.openxmlformats-officedocument.presentationml.slide+xml"/>
  <Override PartName="/ppt/slides/slide45.xml" ContentType="application/vnd.openxmlformats-officedocument.presentationml.slide+xml"/>
  <Override PartName="/ppt/slides/slide34.xml" ContentType="application/vnd.openxmlformats-officedocument.presentationml.slide+xml"/>
  <Override PartName="/ppt/slides/slide46.xml" ContentType="application/vnd.openxmlformats-officedocument.presentationml.slide+xml"/>
  <Override PartName="/ppt/slides/slide39.xml" ContentType="application/vnd.openxmlformats-officedocument.presentationml.slide+xml"/>
  <Override PartName="/ppt/slides/slide50.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48.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_rels/slide7.xml.rels" ContentType="application/vnd.openxmlformats-package.relationships+xml"/>
  <Override PartName="/ppt/slides/_rels/slide42.xml.rels" ContentType="application/vnd.openxmlformats-package.relationships+xml"/>
  <Override PartName="/ppt/slides/_rels/slide51.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20.xml.rels" ContentType="application/vnd.openxmlformats-package.relationships+xml"/>
  <Override PartName="/ppt/slides/_rels/slide10.xml.rels" ContentType="application/vnd.openxmlformats-package.relationships+xml"/>
  <Override PartName="/ppt/slides/_rels/slide32.xml.rels" ContentType="application/vnd.openxmlformats-package.relationships+xml"/>
  <Override PartName="/ppt/slides/_rels/slide16.xml.rels" ContentType="application/vnd.openxmlformats-package.relationships+xml"/>
  <Override PartName="/ppt/slides/_rels/slide25.xml.rels" ContentType="application/vnd.openxmlformats-package.relationships+xml"/>
  <Override PartName="/ppt/slides/_rels/slide47.xml.rels" ContentType="application/vnd.openxmlformats-package.relationships+xml"/>
  <Override PartName="/ppt/slides/_rels/slide4.xml.rels" ContentType="application/vnd.openxmlformats-package.relationships+xml"/>
  <Override PartName="/ppt/slides/_rels/slide8.xml.rels" ContentType="application/vnd.openxmlformats-package.relationships+xml"/>
  <Override PartName="/ppt/slides/_rels/slide43.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1.xml.rels" ContentType="application/vnd.openxmlformats-package.relationships+xml"/>
  <Override PartName="/ppt/slides/_rels/slide27.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26.xml.rels" ContentType="application/vnd.openxmlformats-package.relationships+xml"/>
  <Override PartName="/ppt/slides/_rels/slide52.xml.rels" ContentType="application/vnd.openxmlformats-package.relationships+xml"/>
  <Override PartName="/ppt/slides/_rels/slide34.xml.rels" ContentType="application/vnd.openxmlformats-package.relationships+xml"/>
  <Override PartName="/ppt/slides/_rels/slide50.xml.rels" ContentType="application/vnd.openxmlformats-package.relationships+xml"/>
  <Override PartName="/ppt/slides/_rels/slide49.xml.rels" ContentType="application/vnd.openxmlformats-package.relationships+xml"/>
  <Override PartName="/ppt/slides/_rels/slide41.xml.rels" ContentType="application/vnd.openxmlformats-package.relationships+xml"/>
  <Override PartName="/ppt/slides/_rels/slide6.xml.rels" ContentType="application/vnd.openxmlformats-package.relationships+xml"/>
  <Override PartName="/ppt/slides/_rels/slide45.xml.rels" ContentType="application/vnd.openxmlformats-package.relationships+xml"/>
  <Override PartName="/ppt/slides/_rels/slide14.xml.rels" ContentType="application/vnd.openxmlformats-package.relationships+xml"/>
  <Override PartName="/ppt/slides/_rels/slide30.xml.rels" ContentType="application/vnd.openxmlformats-package.relationships+xml"/>
  <Override PartName="/ppt/slides/_rels/slide29.xml.rels" ContentType="application/vnd.openxmlformats-package.relationships+xml"/>
  <Override PartName="/ppt/slides/_rels/slide38.xml.rels" ContentType="application/vnd.openxmlformats-package.relationships+xml"/>
  <Override PartName="/ppt/slides/_rels/slide23.xml.rels" ContentType="application/vnd.openxmlformats-package.relationships+xml"/>
  <Override PartName="/ppt/slides/_rels/slide5.xml.rels" ContentType="application/vnd.openxmlformats-package.relationships+xml"/>
  <Override PartName="/ppt/slides/_rels/slide40.xml.rels" ContentType="application/vnd.openxmlformats-package.relationships+xml"/>
  <Override PartName="/ppt/slides/_rels/slide33.xml.rels" ContentType="application/vnd.openxmlformats-package.relationships+xml"/>
  <Override PartName="/ppt/slides/_rels/slide48.xml.rels" ContentType="application/vnd.openxmlformats-package.relationships+xml"/>
  <Override PartName="/ppt/slides/_rels/slide46.xml.rels" ContentType="application/vnd.openxmlformats-package.relationships+xml"/>
  <Override PartName="/ppt/slides/_rels/slide53.xml.rels" ContentType="application/vnd.openxmlformats-package.relationships+xml"/>
  <Override PartName="/ppt/slides/_rels/slide24.xml.rels" ContentType="application/vnd.openxmlformats-package.relationships+xml"/>
  <Override PartName="/ppt/slides/_rels/slide39.xml.rels" ContentType="application/vnd.openxmlformats-package.relationships+xml"/>
  <Override PartName="/ppt/slides/_rels/slide15.xml.rels" ContentType="application/vnd.openxmlformats-package.relationships+xml"/>
  <Override PartName="/ppt/slides/_rels/slide31.xml.rels" ContentType="application/vnd.openxmlformats-package.relationships+xml"/>
  <Override PartName="/ppt/slides/_rels/slide19.xml.rels" ContentType="application/vnd.openxmlformats-package.relationships+xml"/>
  <Override PartName="/ppt/slides/_rels/slide13.xml.rels" ContentType="application/vnd.openxmlformats-package.relationships+xml"/>
  <Override PartName="/ppt/slides/_rels/slide18.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44.xml.rels" ContentType="application/vnd.openxmlformats-package.relationships+xml"/>
  <Override PartName="/ppt/slides/_rels/slide37.xml.rels" ContentType="application/vnd.openxmlformats-package.relationships+xml"/>
  <Override PartName="/ppt/slides/_rels/slide28.xml.rels" ContentType="application/vnd.openxmlformats-package.relationships+xml"/>
  <Override PartName="/ppt/slides/_rels/slide22.xml.rels" ContentType="application/vnd.openxmlformats-package.relationships+xml"/>
  <Override PartName="/ppt/slides/_rels/slide3.xml.rels" ContentType="application/vnd.openxmlformats-package.relationships+xml"/>
  <Override PartName="/ppt/slides/slide30.xml" ContentType="application/vnd.openxmlformats-officedocument.presentationml.slide+xml"/>
  <Override PartName="/ppt/slides/slide49.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47.xml" ContentType="application/vnd.openxmlformats-officedocument.presentationml.slide+xml"/>
  <Override PartName="/ppt/slides/slide9.xml" ContentType="application/vnd.openxmlformats-officedocument.presentationml.slide+xml"/>
  <Override PartName="/ppt/slides/slide44.xml" ContentType="application/vnd.openxmlformats-officedocument.presentationml.slide+xml"/>
  <Override PartName="/ppt/slides/slide8.xml" ContentType="application/vnd.openxmlformats-officedocument.presentationml.slide+xml"/>
  <Override PartName="/ppt/slides/slide43.xml" ContentType="application/vnd.openxmlformats-officedocument.presentationml.slide+xml"/>
  <Override PartName="/ppt/slides/slide7.xml" ContentType="application/vnd.openxmlformats-officedocument.presentationml.slide+xml"/>
  <Override PartName="/ppt/slides/slide4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presProps" Target="presProps.xml"/>
</Relationships>
</file>

<file path=ppt/diagrams/_rels/data2.xml.rels><?xml version="1.0" encoding="UTF-8"?>
<Relationships xmlns="http://schemas.openxmlformats.org/package/2006/relationships"><Relationship Id="rId1" Type="http://schemas.openxmlformats.org/officeDocument/2006/relationships/image" Target="../media/OOXDiagramDataRels2_0.jpeg"/><Relationship Id="rId2" Type="http://schemas.openxmlformats.org/officeDocument/2006/relationships/image" Target="../media/OOXDiagramDataRels2_1.jpg"/>
</Relationships>
</file>

<file path=ppt/diagrams/_rels/drawing2.xml.rels><?xml version="1.0" encoding="UTF-8"?>
<Relationships xmlns="http://schemas.openxmlformats.org/package/2006/relationships"><Relationship Id="rId1" Type="http://schemas.openxmlformats.org/officeDocument/2006/relationships/image" Target="../media/OOXDiagramDrawingRels2_0.jpeg"/><Relationship Id="rId2" Type="http://schemas.openxmlformats.org/officeDocument/2006/relationships/image" Target="../media/OOXDiagramDrawingRels2_1.jpg"/>
</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F71085-81CE-4507-885A-99E42BB9B9F9}"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fr-FR"/>
        </a:p>
      </dgm:t>
    </dgm:pt>
    <dgm:pt modelId="{2B21E105-3F30-4107-95CE-2CD67CDC2E68}">
      <dgm:prSet phldrT="[Texte]" custT="1"/>
      <dgm:spPr>
        <a:solidFill>
          <a:schemeClr val="accent3">
            <a:lumMod val="75000"/>
          </a:schemeClr>
        </a:solidFill>
      </dgm:spPr>
      <dgm:t>
        <a:bodyPr/>
        <a:lstStyle/>
        <a:p>
          <a:r>
            <a:rPr lang="fr-FR" sz="1800" dirty="0"/>
            <a:t>1950-1968</a:t>
          </a:r>
        </a:p>
        <a:p>
          <a:r>
            <a:rPr lang="fr-FR" sz="1800" dirty="0"/>
            <a:t>Faillite des grands intégrateurs tels que l’école, la famille, la religion</a:t>
          </a:r>
        </a:p>
      </dgm:t>
    </dgm:pt>
    <dgm:pt modelId="{AE3EE92B-10D9-4245-BF2A-B825841A5B23}" type="parTrans" cxnId="{C063C98B-9A5C-492A-904C-E925852AFD2D}">
      <dgm:prSet/>
      <dgm:spPr/>
      <dgm:t>
        <a:bodyPr/>
        <a:lstStyle/>
        <a:p>
          <a:endParaRPr lang="fr-FR" sz="2400"/>
        </a:p>
      </dgm:t>
    </dgm:pt>
    <dgm:pt modelId="{C8266291-D40C-4CE9-834F-05C934ED9193}" type="sibTrans" cxnId="{C063C98B-9A5C-492A-904C-E925852AFD2D}">
      <dgm:prSet/>
      <dgm:spPr/>
      <dgm:t>
        <a:bodyPr/>
        <a:lstStyle/>
        <a:p>
          <a:endParaRPr lang="fr-FR" sz="2400"/>
        </a:p>
      </dgm:t>
    </dgm:pt>
    <dgm:pt modelId="{A54228D6-C862-4752-80F9-81205BFE6D2B}">
      <dgm:prSet phldrT="[Texte]" custT="1"/>
      <dgm:spPr>
        <a:solidFill>
          <a:schemeClr val="accent3">
            <a:lumMod val="60000"/>
            <a:lumOff val="40000"/>
            <a:alpha val="90000"/>
          </a:schemeClr>
        </a:solidFill>
      </dgm:spPr>
      <dgm:t>
        <a:bodyPr/>
        <a:lstStyle/>
        <a:p>
          <a:r>
            <a:rPr lang="fr-FR" sz="1600" dirty="0"/>
            <a:t>1950 -1960 : </a:t>
          </a:r>
        </a:p>
        <a:p>
          <a:r>
            <a:rPr lang="fr-FR" sz="1600" dirty="0"/>
            <a:t>Adulte mature</a:t>
          </a:r>
        </a:p>
      </dgm:t>
    </dgm:pt>
    <dgm:pt modelId="{C1B316A1-9AAC-4040-8D3C-0C174B055651}" type="parTrans" cxnId="{35DBDBF9-19E6-44C9-8C48-4482699646D1}">
      <dgm:prSet/>
      <dgm:spPr/>
      <dgm:t>
        <a:bodyPr/>
        <a:lstStyle/>
        <a:p>
          <a:endParaRPr lang="fr-FR" sz="2400"/>
        </a:p>
      </dgm:t>
    </dgm:pt>
    <dgm:pt modelId="{68378642-F41A-4ACE-823B-F8E97F3F2BF7}" type="sibTrans" cxnId="{35DBDBF9-19E6-44C9-8C48-4482699646D1}">
      <dgm:prSet/>
      <dgm:spPr/>
      <dgm:t>
        <a:bodyPr/>
        <a:lstStyle/>
        <a:p>
          <a:endParaRPr lang="fr-FR" sz="2400"/>
        </a:p>
      </dgm:t>
    </dgm:pt>
    <dgm:pt modelId="{6FCCB427-D400-4143-8429-A0448E03B2B9}">
      <dgm:prSet phldrT="[Texte]" custT="1"/>
      <dgm:spPr/>
      <dgm:t>
        <a:bodyPr/>
        <a:lstStyle/>
        <a:p>
          <a:r>
            <a:rPr lang="fr-FR" sz="1400" dirty="0"/>
            <a:t>     </a:t>
          </a:r>
        </a:p>
      </dgm:t>
    </dgm:pt>
    <dgm:pt modelId="{37A2F8A0-CF7F-4627-9571-8F8546A9E250}" type="parTrans" cxnId="{FFB90CDC-4F00-44FA-AED8-FC8D273ECDB2}">
      <dgm:prSet/>
      <dgm:spPr/>
      <dgm:t>
        <a:bodyPr/>
        <a:lstStyle/>
        <a:p>
          <a:endParaRPr lang="fr-FR" sz="2400"/>
        </a:p>
      </dgm:t>
    </dgm:pt>
    <dgm:pt modelId="{D6E68BFF-912D-402A-80D2-45148DABE409}" type="sibTrans" cxnId="{FFB90CDC-4F00-44FA-AED8-FC8D273ECDB2}">
      <dgm:prSet/>
      <dgm:spPr/>
      <dgm:t>
        <a:bodyPr/>
        <a:lstStyle/>
        <a:p>
          <a:endParaRPr lang="fr-FR" sz="2400"/>
        </a:p>
      </dgm:t>
    </dgm:pt>
    <dgm:pt modelId="{26DBE410-516F-4985-97D6-573F257D61EF}">
      <dgm:prSet phldrT="[Texte]" custT="1"/>
      <dgm:spPr>
        <a:solidFill>
          <a:schemeClr val="accent6">
            <a:lumMod val="75000"/>
          </a:schemeClr>
        </a:solidFill>
      </dgm:spPr>
      <dgm:t>
        <a:bodyPr/>
        <a:lstStyle/>
        <a:p>
          <a:r>
            <a:rPr lang="fr-FR" sz="1800" dirty="0"/>
            <a:t>1970 – 1975</a:t>
          </a:r>
        </a:p>
        <a:p>
          <a:r>
            <a:rPr lang="fr-FR" sz="1800" dirty="0"/>
            <a:t>Faillite d’un autre intégrateur : le travail </a:t>
          </a:r>
        </a:p>
      </dgm:t>
    </dgm:pt>
    <dgm:pt modelId="{2E97EBEF-4531-46E2-8384-F69C150BCC57}" type="parTrans" cxnId="{BBD57F0F-C3BC-46A5-B040-FC5ECD434465}">
      <dgm:prSet/>
      <dgm:spPr/>
      <dgm:t>
        <a:bodyPr/>
        <a:lstStyle/>
        <a:p>
          <a:endParaRPr lang="fr-FR" sz="2400"/>
        </a:p>
      </dgm:t>
    </dgm:pt>
    <dgm:pt modelId="{C5D18E1E-EEC8-40FF-AA93-0EB22EF22DEF}" type="sibTrans" cxnId="{BBD57F0F-C3BC-46A5-B040-FC5ECD434465}">
      <dgm:prSet/>
      <dgm:spPr/>
      <dgm:t>
        <a:bodyPr/>
        <a:lstStyle/>
        <a:p>
          <a:endParaRPr lang="fr-FR" sz="2400"/>
        </a:p>
      </dgm:t>
    </dgm:pt>
    <dgm:pt modelId="{6C6AC3D9-8492-4F05-B3BA-C36B7F78142A}">
      <dgm:prSet phldrT="[Texte]" custT="1"/>
      <dgm:spPr>
        <a:solidFill>
          <a:schemeClr val="accent6">
            <a:alpha val="90000"/>
          </a:schemeClr>
        </a:solidFill>
      </dgm:spPr>
      <dgm:t>
        <a:bodyPr/>
        <a:lstStyle/>
        <a:p>
          <a:r>
            <a:rPr lang="fr-FR" sz="1600" dirty="0"/>
            <a:t>1960 – 1975 : </a:t>
          </a:r>
        </a:p>
        <a:p>
          <a:r>
            <a:rPr lang="fr-FR" sz="1600" dirty="0"/>
            <a:t>Adulte en perspective</a:t>
          </a:r>
        </a:p>
      </dgm:t>
    </dgm:pt>
    <dgm:pt modelId="{5A7B6805-C492-4D5E-BBF0-1DFF3C766836}" type="parTrans" cxnId="{24B6DF08-C55E-4947-B36C-BA54590B3B53}">
      <dgm:prSet/>
      <dgm:spPr/>
      <dgm:t>
        <a:bodyPr/>
        <a:lstStyle/>
        <a:p>
          <a:endParaRPr lang="fr-FR" sz="2400"/>
        </a:p>
      </dgm:t>
    </dgm:pt>
    <dgm:pt modelId="{0CAAE097-9454-4837-BE62-4FE048B911D4}" type="sibTrans" cxnId="{24B6DF08-C55E-4947-B36C-BA54590B3B53}">
      <dgm:prSet/>
      <dgm:spPr/>
      <dgm:t>
        <a:bodyPr/>
        <a:lstStyle/>
        <a:p>
          <a:endParaRPr lang="fr-FR" sz="2400"/>
        </a:p>
      </dgm:t>
    </dgm:pt>
    <dgm:pt modelId="{E1C4F23E-4D70-4CB0-BCC7-A11E461920CA}">
      <dgm:prSet phldrT="[Texte]" custT="1"/>
      <dgm:spPr>
        <a:solidFill>
          <a:schemeClr val="accent6">
            <a:lumMod val="40000"/>
            <a:lumOff val="60000"/>
            <a:alpha val="90000"/>
          </a:schemeClr>
        </a:solidFill>
      </dgm:spPr>
      <dgm:t>
        <a:bodyPr/>
        <a:lstStyle/>
        <a:p>
          <a:r>
            <a:rPr lang="fr-FR" sz="1400" dirty="0"/>
            <a:t>1970 Les années « formation » : mise en place de la formation pour adultes</a:t>
          </a:r>
        </a:p>
      </dgm:t>
    </dgm:pt>
    <dgm:pt modelId="{D84DD803-7E73-4AC5-9CE3-F7421FF15D73}" type="parTrans" cxnId="{213BBF6C-5CAD-459B-B7EE-6758578F1068}">
      <dgm:prSet/>
      <dgm:spPr/>
      <dgm:t>
        <a:bodyPr/>
        <a:lstStyle/>
        <a:p>
          <a:endParaRPr lang="fr-FR" sz="2400"/>
        </a:p>
      </dgm:t>
    </dgm:pt>
    <dgm:pt modelId="{21973487-8618-4288-95F5-7265EDD3F70C}" type="sibTrans" cxnId="{213BBF6C-5CAD-459B-B7EE-6758578F1068}">
      <dgm:prSet/>
      <dgm:spPr/>
      <dgm:t>
        <a:bodyPr/>
        <a:lstStyle/>
        <a:p>
          <a:endParaRPr lang="fr-FR" sz="2400"/>
        </a:p>
      </dgm:t>
    </dgm:pt>
    <dgm:pt modelId="{F0E5A00F-1CBF-461B-AFA1-433734A5248D}">
      <dgm:prSet phldrT="[Texte]" custT="1"/>
      <dgm:spPr>
        <a:solidFill>
          <a:schemeClr val="accent2">
            <a:lumMod val="75000"/>
          </a:schemeClr>
        </a:solidFill>
      </dgm:spPr>
      <dgm:t>
        <a:bodyPr/>
        <a:lstStyle/>
        <a:p>
          <a:r>
            <a:rPr lang="fr-FR" sz="1800" dirty="0"/>
            <a:t>1980 – 1990 </a:t>
          </a:r>
        </a:p>
        <a:p>
          <a:r>
            <a:rPr lang="fr-FR" sz="1800" dirty="0"/>
            <a:t>Écroulement des idéologies collectivistes </a:t>
          </a:r>
        </a:p>
      </dgm:t>
    </dgm:pt>
    <dgm:pt modelId="{7997F635-8D00-4461-AB56-A89887730561}" type="parTrans" cxnId="{70832D04-F238-485D-B6EE-83922B9662F2}">
      <dgm:prSet/>
      <dgm:spPr/>
      <dgm:t>
        <a:bodyPr/>
        <a:lstStyle/>
        <a:p>
          <a:endParaRPr lang="fr-FR" sz="2400"/>
        </a:p>
      </dgm:t>
    </dgm:pt>
    <dgm:pt modelId="{4BEE722F-3570-4F3B-AA34-0824F3B6DC37}" type="sibTrans" cxnId="{70832D04-F238-485D-B6EE-83922B9662F2}">
      <dgm:prSet/>
      <dgm:spPr/>
      <dgm:t>
        <a:bodyPr/>
        <a:lstStyle/>
        <a:p>
          <a:endParaRPr lang="fr-FR" sz="2400"/>
        </a:p>
      </dgm:t>
    </dgm:pt>
    <dgm:pt modelId="{348DA21F-EDD6-49D9-BB7D-8515CCF1DB51}">
      <dgm:prSet phldrT="[Texte]" custT="1"/>
      <dgm:spPr>
        <a:solidFill>
          <a:schemeClr val="accent2">
            <a:lumMod val="60000"/>
            <a:lumOff val="40000"/>
            <a:alpha val="90000"/>
          </a:schemeClr>
        </a:solidFill>
      </dgm:spPr>
      <dgm:t>
        <a:bodyPr/>
        <a:lstStyle/>
        <a:p>
          <a:r>
            <a:rPr lang="fr-FR" sz="1600" dirty="0"/>
            <a:t>1975 – 2000</a:t>
          </a:r>
        </a:p>
        <a:p>
          <a:r>
            <a:rPr lang="fr-FR" sz="1600" dirty="0"/>
            <a:t>Adulte immature</a:t>
          </a:r>
        </a:p>
      </dgm:t>
    </dgm:pt>
    <dgm:pt modelId="{0C40427C-FD45-4FF2-903B-B15D4D3916B4}" type="parTrans" cxnId="{88582842-B71C-4CE1-B3D6-D13845561BC9}">
      <dgm:prSet/>
      <dgm:spPr/>
      <dgm:t>
        <a:bodyPr/>
        <a:lstStyle/>
        <a:p>
          <a:endParaRPr lang="fr-FR" sz="2400"/>
        </a:p>
      </dgm:t>
    </dgm:pt>
    <dgm:pt modelId="{A8E31901-6303-4AA7-BB83-4C8A19A9503C}" type="sibTrans" cxnId="{88582842-B71C-4CE1-B3D6-D13845561BC9}">
      <dgm:prSet/>
      <dgm:spPr/>
      <dgm:t>
        <a:bodyPr/>
        <a:lstStyle/>
        <a:p>
          <a:endParaRPr lang="fr-FR" sz="2400"/>
        </a:p>
      </dgm:t>
    </dgm:pt>
    <dgm:pt modelId="{E5919BD8-F3B3-4BF7-93A3-594C1A1DA4BE}">
      <dgm:prSet phldrT="[Texte]" custT="1"/>
      <dgm:spPr>
        <a:solidFill>
          <a:schemeClr val="accent2">
            <a:lumMod val="20000"/>
            <a:lumOff val="80000"/>
            <a:alpha val="90000"/>
          </a:schemeClr>
        </a:solidFill>
      </dgm:spPr>
      <dgm:t>
        <a:bodyPr/>
        <a:lstStyle/>
        <a:p>
          <a:r>
            <a:rPr lang="fr-FR" sz="1400" dirty="0"/>
            <a:t>1980 Les années « projet » : Les projets individuels remplacent les projets collectifs</a:t>
          </a:r>
        </a:p>
      </dgm:t>
    </dgm:pt>
    <dgm:pt modelId="{17F372C9-12E8-4B0E-9629-7435A5BAAC7C}" type="parTrans" cxnId="{B7D0E0DD-FE6D-449D-A4B4-C9FE1F52853C}">
      <dgm:prSet/>
      <dgm:spPr/>
      <dgm:t>
        <a:bodyPr/>
        <a:lstStyle/>
        <a:p>
          <a:endParaRPr lang="fr-FR" sz="2400"/>
        </a:p>
      </dgm:t>
    </dgm:pt>
    <dgm:pt modelId="{D7ACE57C-09FA-49A5-871A-545EC6EECE6D}" type="sibTrans" cxnId="{B7D0E0DD-FE6D-449D-A4B4-C9FE1F52853C}">
      <dgm:prSet/>
      <dgm:spPr/>
      <dgm:t>
        <a:bodyPr/>
        <a:lstStyle/>
        <a:p>
          <a:endParaRPr lang="fr-FR" sz="2400"/>
        </a:p>
      </dgm:t>
    </dgm:pt>
    <dgm:pt modelId="{B836B5A6-B7A7-4BB3-8451-CE2E1177007C}">
      <dgm:prSet phldrT="[Texte]" custT="1"/>
      <dgm:spPr>
        <a:solidFill>
          <a:schemeClr val="accent5">
            <a:lumMod val="75000"/>
          </a:schemeClr>
        </a:solidFill>
      </dgm:spPr>
      <dgm:t>
        <a:bodyPr/>
        <a:lstStyle/>
        <a:p>
          <a:r>
            <a:rPr lang="fr-FR" sz="1800" dirty="0"/>
            <a:t>1990 – 2013</a:t>
          </a:r>
        </a:p>
        <a:p>
          <a:r>
            <a:rPr lang="fr-FR" sz="1800" dirty="0"/>
            <a:t>Situation de crises</a:t>
          </a:r>
        </a:p>
      </dgm:t>
    </dgm:pt>
    <dgm:pt modelId="{5F319F96-D455-439C-994A-67BE17D595B1}" type="parTrans" cxnId="{F63F0E4D-4840-4C5D-A28C-8AABA4EA5CCF}">
      <dgm:prSet/>
      <dgm:spPr/>
      <dgm:t>
        <a:bodyPr/>
        <a:lstStyle/>
        <a:p>
          <a:endParaRPr lang="fr-FR" sz="2400"/>
        </a:p>
      </dgm:t>
    </dgm:pt>
    <dgm:pt modelId="{CF1960E1-268A-4EC7-B014-746684C6B288}" type="sibTrans" cxnId="{F63F0E4D-4840-4C5D-A28C-8AABA4EA5CCF}">
      <dgm:prSet/>
      <dgm:spPr/>
      <dgm:t>
        <a:bodyPr/>
        <a:lstStyle/>
        <a:p>
          <a:endParaRPr lang="fr-FR" sz="2400"/>
        </a:p>
      </dgm:t>
    </dgm:pt>
    <dgm:pt modelId="{254C84CE-6003-44A5-AA4D-49BC594CE9F7}">
      <dgm:prSet phldrT="[Texte]" custT="1"/>
      <dgm:spPr>
        <a:solidFill>
          <a:schemeClr val="accent5">
            <a:lumMod val="60000"/>
            <a:lumOff val="40000"/>
            <a:alpha val="90000"/>
          </a:schemeClr>
        </a:solidFill>
      </dgm:spPr>
      <dgm:t>
        <a:bodyPr/>
        <a:lstStyle/>
        <a:p>
          <a:r>
            <a:rPr lang="fr-FR" sz="1600" dirty="0"/>
            <a:t>L’adulte  postmoderne  l’adulte fragilisé</a:t>
          </a:r>
        </a:p>
      </dgm:t>
    </dgm:pt>
    <dgm:pt modelId="{9C1EC09C-F611-4C17-BC85-475E26C94626}" type="parTrans" cxnId="{567D340C-51CE-44CA-9F2E-2714F4BC89E9}">
      <dgm:prSet/>
      <dgm:spPr/>
      <dgm:t>
        <a:bodyPr/>
        <a:lstStyle/>
        <a:p>
          <a:endParaRPr lang="fr-FR" sz="2400"/>
        </a:p>
      </dgm:t>
    </dgm:pt>
    <dgm:pt modelId="{B7FFB6B7-958C-43F0-B2D1-FBA100F9B27A}" type="sibTrans" cxnId="{567D340C-51CE-44CA-9F2E-2714F4BC89E9}">
      <dgm:prSet/>
      <dgm:spPr/>
      <dgm:t>
        <a:bodyPr/>
        <a:lstStyle/>
        <a:p>
          <a:endParaRPr lang="fr-FR" sz="2400"/>
        </a:p>
      </dgm:t>
    </dgm:pt>
    <dgm:pt modelId="{F50CBC3A-5784-461A-8994-E7013918F2D6}">
      <dgm:prSet phldrT="[Texte]" custT="1"/>
      <dgm:spPr>
        <a:solidFill>
          <a:schemeClr val="accent5">
            <a:lumMod val="20000"/>
            <a:lumOff val="80000"/>
            <a:alpha val="90000"/>
          </a:schemeClr>
        </a:solidFill>
      </dgm:spPr>
      <dgm:t>
        <a:bodyPr/>
        <a:lstStyle/>
        <a:p>
          <a:r>
            <a:rPr lang="fr-FR" sz="1400" dirty="0"/>
            <a:t>1990 : les années « accompagnement »</a:t>
          </a:r>
        </a:p>
      </dgm:t>
    </dgm:pt>
    <dgm:pt modelId="{E94E89BB-823E-4100-A7B2-997E9590653C}" type="parTrans" cxnId="{E42043B8-8747-4E72-BAF1-77624FA28854}">
      <dgm:prSet/>
      <dgm:spPr/>
      <dgm:t>
        <a:bodyPr/>
        <a:lstStyle/>
        <a:p>
          <a:endParaRPr lang="fr-FR" sz="2400"/>
        </a:p>
      </dgm:t>
    </dgm:pt>
    <dgm:pt modelId="{978873FC-280F-4719-9C1D-6F3FC53DCA31}" type="sibTrans" cxnId="{E42043B8-8747-4E72-BAF1-77624FA28854}">
      <dgm:prSet/>
      <dgm:spPr/>
      <dgm:t>
        <a:bodyPr/>
        <a:lstStyle/>
        <a:p>
          <a:endParaRPr lang="fr-FR" sz="2400"/>
        </a:p>
      </dgm:t>
    </dgm:pt>
    <dgm:pt modelId="{075239E1-79E1-4731-912B-F4F07939841A}" type="pres">
      <dgm:prSet presAssocID="{90F71085-81CE-4507-885A-99E42BB9B9F9}" presName="Name0" presStyleCnt="0">
        <dgm:presLayoutVars>
          <dgm:chPref val="3"/>
          <dgm:dir/>
          <dgm:animLvl val="lvl"/>
          <dgm:resizeHandles/>
        </dgm:presLayoutVars>
      </dgm:prSet>
      <dgm:spPr/>
    </dgm:pt>
    <dgm:pt modelId="{66691D2E-54EE-4599-9B56-140A6D44AC74}" type="pres">
      <dgm:prSet presAssocID="{2B21E105-3F30-4107-95CE-2CD67CDC2E68}" presName="horFlow" presStyleCnt="0"/>
      <dgm:spPr/>
    </dgm:pt>
    <dgm:pt modelId="{80D8BC59-2186-4F48-A1FE-F3A9ECB1B306}" type="pres">
      <dgm:prSet presAssocID="{2B21E105-3F30-4107-95CE-2CD67CDC2E68}" presName="bigChev" presStyleLbl="node1" presStyleIdx="0" presStyleCnt="4" custScaleX="123372"/>
      <dgm:spPr/>
    </dgm:pt>
    <dgm:pt modelId="{7D7418EE-B4B8-40C8-8369-232265CDD505}" type="pres">
      <dgm:prSet presAssocID="{C1B316A1-9AAC-4040-8D3C-0C174B055651}" presName="parTrans" presStyleCnt="0"/>
      <dgm:spPr/>
    </dgm:pt>
    <dgm:pt modelId="{42309DEA-8DB2-448B-84B2-4F0282548B3F}" type="pres">
      <dgm:prSet presAssocID="{A54228D6-C862-4752-80F9-81205BFE6D2B}" presName="node" presStyleLbl="alignAccFollowNode1" presStyleIdx="0" presStyleCnt="8" custLinFactNeighborY="-1136">
        <dgm:presLayoutVars>
          <dgm:bulletEnabled val="1"/>
        </dgm:presLayoutVars>
      </dgm:prSet>
      <dgm:spPr/>
    </dgm:pt>
    <dgm:pt modelId="{B2E39996-40B5-48F3-8B3F-DE30FE11A852}" type="pres">
      <dgm:prSet presAssocID="{68378642-F41A-4ACE-823B-F8E97F3F2BF7}" presName="sibTrans" presStyleCnt="0"/>
      <dgm:spPr/>
    </dgm:pt>
    <dgm:pt modelId="{CA3E0BBD-89D7-435A-A812-46C1317CCD3D}" type="pres">
      <dgm:prSet presAssocID="{6FCCB427-D400-4143-8429-A0448E03B2B9}" presName="node" presStyleLbl="alignAccFollowNode1" presStyleIdx="1" presStyleCnt="8" custScaleX="108785" custLinFactNeighborX="1572" custLinFactNeighborY="-1313">
        <dgm:presLayoutVars>
          <dgm:bulletEnabled val="1"/>
        </dgm:presLayoutVars>
      </dgm:prSet>
      <dgm:spPr/>
    </dgm:pt>
    <dgm:pt modelId="{14287348-AA82-4075-9796-3D48FB992FD6}" type="pres">
      <dgm:prSet presAssocID="{2B21E105-3F30-4107-95CE-2CD67CDC2E68}" presName="vSp" presStyleCnt="0"/>
      <dgm:spPr/>
    </dgm:pt>
    <dgm:pt modelId="{FB9297FA-9186-4E30-84FD-E14345C26F4F}" type="pres">
      <dgm:prSet presAssocID="{26DBE410-516F-4985-97D6-573F257D61EF}" presName="horFlow" presStyleCnt="0"/>
      <dgm:spPr/>
    </dgm:pt>
    <dgm:pt modelId="{2A76C50A-17DF-4941-A562-898078546979}" type="pres">
      <dgm:prSet presAssocID="{26DBE410-516F-4985-97D6-573F257D61EF}" presName="bigChev" presStyleLbl="node1" presStyleIdx="1" presStyleCnt="4" custScaleX="122790"/>
      <dgm:spPr/>
    </dgm:pt>
    <dgm:pt modelId="{07C32C45-BC81-4F36-8C64-30532B1B036C}" type="pres">
      <dgm:prSet presAssocID="{5A7B6805-C492-4D5E-BBF0-1DFF3C766836}" presName="parTrans" presStyleCnt="0"/>
      <dgm:spPr/>
    </dgm:pt>
    <dgm:pt modelId="{299E5877-E09B-4CBE-9375-C544D39CE360}" type="pres">
      <dgm:prSet presAssocID="{6C6AC3D9-8492-4F05-B3BA-C36B7F78142A}" presName="node" presStyleLbl="alignAccFollowNode1" presStyleIdx="2" presStyleCnt="8">
        <dgm:presLayoutVars>
          <dgm:bulletEnabled val="1"/>
        </dgm:presLayoutVars>
      </dgm:prSet>
      <dgm:spPr/>
    </dgm:pt>
    <dgm:pt modelId="{FAA62485-288D-4056-AF94-C1CFA04CFD74}" type="pres">
      <dgm:prSet presAssocID="{0CAAE097-9454-4837-BE62-4FE048B911D4}" presName="sibTrans" presStyleCnt="0"/>
      <dgm:spPr/>
    </dgm:pt>
    <dgm:pt modelId="{9D1DCF81-ED83-4805-9DAF-827DBDBFAB20}" type="pres">
      <dgm:prSet presAssocID="{E1C4F23E-4D70-4CB0-BCC7-A11E461920CA}" presName="node" presStyleLbl="alignAccFollowNode1" presStyleIdx="3" presStyleCnt="8" custScaleX="108785">
        <dgm:presLayoutVars>
          <dgm:bulletEnabled val="1"/>
        </dgm:presLayoutVars>
      </dgm:prSet>
      <dgm:spPr/>
    </dgm:pt>
    <dgm:pt modelId="{88FCBFA5-C778-47C5-8537-EA0B42622A7F}" type="pres">
      <dgm:prSet presAssocID="{26DBE410-516F-4985-97D6-573F257D61EF}" presName="vSp" presStyleCnt="0"/>
      <dgm:spPr/>
    </dgm:pt>
    <dgm:pt modelId="{623AFAC3-081F-44A5-A8FB-FD0ABF9BD3BA}" type="pres">
      <dgm:prSet presAssocID="{F0E5A00F-1CBF-461B-AFA1-433734A5248D}" presName="horFlow" presStyleCnt="0"/>
      <dgm:spPr/>
    </dgm:pt>
    <dgm:pt modelId="{6456B26C-4673-4C2A-9F8A-72DC07B3D0A6}" type="pres">
      <dgm:prSet presAssocID="{F0E5A00F-1CBF-461B-AFA1-433734A5248D}" presName="bigChev" presStyleLbl="node1" presStyleIdx="2" presStyleCnt="4" custScaleX="122790"/>
      <dgm:spPr/>
    </dgm:pt>
    <dgm:pt modelId="{84D6C61C-5138-416C-93B9-3650B809E7FA}" type="pres">
      <dgm:prSet presAssocID="{0C40427C-FD45-4FF2-903B-B15D4D3916B4}" presName="parTrans" presStyleCnt="0"/>
      <dgm:spPr/>
    </dgm:pt>
    <dgm:pt modelId="{CAF1646F-2204-4698-9155-8F79DF7A6CA4}" type="pres">
      <dgm:prSet presAssocID="{348DA21F-EDD6-49D9-BB7D-8515CCF1DB51}" presName="node" presStyleLbl="alignAccFollowNode1" presStyleIdx="4" presStyleCnt="8">
        <dgm:presLayoutVars>
          <dgm:bulletEnabled val="1"/>
        </dgm:presLayoutVars>
      </dgm:prSet>
      <dgm:spPr/>
    </dgm:pt>
    <dgm:pt modelId="{BE8CDC54-12BB-45D6-B409-95D72154B19C}" type="pres">
      <dgm:prSet presAssocID="{A8E31901-6303-4AA7-BB83-4C8A19A9503C}" presName="sibTrans" presStyleCnt="0"/>
      <dgm:spPr/>
    </dgm:pt>
    <dgm:pt modelId="{8316D00A-4045-4D68-A996-CCD45F928C11}" type="pres">
      <dgm:prSet presAssocID="{E5919BD8-F3B3-4BF7-93A3-594C1A1DA4BE}" presName="node" presStyleLbl="alignAccFollowNode1" presStyleIdx="5" presStyleCnt="8" custScaleX="108785">
        <dgm:presLayoutVars>
          <dgm:bulletEnabled val="1"/>
        </dgm:presLayoutVars>
      </dgm:prSet>
      <dgm:spPr/>
    </dgm:pt>
    <dgm:pt modelId="{72409BD7-D4B6-450D-A2FD-49BF1C210D30}" type="pres">
      <dgm:prSet presAssocID="{F0E5A00F-1CBF-461B-AFA1-433734A5248D}" presName="vSp" presStyleCnt="0"/>
      <dgm:spPr/>
    </dgm:pt>
    <dgm:pt modelId="{79A598AB-1F4C-4B29-AA41-6F8A49666524}" type="pres">
      <dgm:prSet presAssocID="{B836B5A6-B7A7-4BB3-8451-CE2E1177007C}" presName="horFlow" presStyleCnt="0"/>
      <dgm:spPr/>
    </dgm:pt>
    <dgm:pt modelId="{3500C0F3-1EEC-41AA-B253-9CA728FF6241}" type="pres">
      <dgm:prSet presAssocID="{B836B5A6-B7A7-4BB3-8451-CE2E1177007C}" presName="bigChev" presStyleLbl="node1" presStyleIdx="3" presStyleCnt="4" custScaleX="123071"/>
      <dgm:spPr/>
    </dgm:pt>
    <dgm:pt modelId="{4415A1CE-6286-46A2-8A5E-11F8E413ABC1}" type="pres">
      <dgm:prSet presAssocID="{9C1EC09C-F611-4C17-BC85-475E26C94626}" presName="parTrans" presStyleCnt="0"/>
      <dgm:spPr/>
    </dgm:pt>
    <dgm:pt modelId="{B2C3A423-E855-490C-BF45-C98ACE5BD1E7}" type="pres">
      <dgm:prSet presAssocID="{254C84CE-6003-44A5-AA4D-49BC594CE9F7}" presName="node" presStyleLbl="alignAccFollowNode1" presStyleIdx="6" presStyleCnt="8" custLinFactNeighborX="16955" custLinFactNeighborY="13824">
        <dgm:presLayoutVars>
          <dgm:bulletEnabled val="1"/>
        </dgm:presLayoutVars>
      </dgm:prSet>
      <dgm:spPr/>
    </dgm:pt>
    <dgm:pt modelId="{75A07B26-992D-4F01-B079-34A56CBC5D93}" type="pres">
      <dgm:prSet presAssocID="{B7FFB6B7-958C-43F0-B2D1-FBA100F9B27A}" presName="sibTrans" presStyleCnt="0"/>
      <dgm:spPr/>
    </dgm:pt>
    <dgm:pt modelId="{AAD145FD-47C7-408B-9ABB-D194CDA850D4}" type="pres">
      <dgm:prSet presAssocID="{F50CBC3A-5784-461A-8994-E7013918F2D6}" presName="node" presStyleLbl="alignAccFollowNode1" presStyleIdx="7" presStyleCnt="8" custScaleX="108785">
        <dgm:presLayoutVars>
          <dgm:bulletEnabled val="1"/>
        </dgm:presLayoutVars>
      </dgm:prSet>
      <dgm:spPr/>
    </dgm:pt>
  </dgm:ptLst>
  <dgm:cxnLst>
    <dgm:cxn modelId="{70832D04-F238-485D-B6EE-83922B9662F2}" srcId="{90F71085-81CE-4507-885A-99E42BB9B9F9}" destId="{F0E5A00F-1CBF-461B-AFA1-433734A5248D}" srcOrd="2" destOrd="0" parTransId="{7997F635-8D00-4461-AB56-A89887730561}" sibTransId="{4BEE722F-3570-4F3B-AA34-0824F3B6DC37}"/>
    <dgm:cxn modelId="{24B6DF08-C55E-4947-B36C-BA54590B3B53}" srcId="{26DBE410-516F-4985-97D6-573F257D61EF}" destId="{6C6AC3D9-8492-4F05-B3BA-C36B7F78142A}" srcOrd="0" destOrd="0" parTransId="{5A7B6805-C492-4D5E-BBF0-1DFF3C766836}" sibTransId="{0CAAE097-9454-4837-BE62-4FE048B911D4}"/>
    <dgm:cxn modelId="{567D340C-51CE-44CA-9F2E-2714F4BC89E9}" srcId="{B836B5A6-B7A7-4BB3-8451-CE2E1177007C}" destId="{254C84CE-6003-44A5-AA4D-49BC594CE9F7}" srcOrd="0" destOrd="0" parTransId="{9C1EC09C-F611-4C17-BC85-475E26C94626}" sibTransId="{B7FFB6B7-958C-43F0-B2D1-FBA100F9B27A}"/>
    <dgm:cxn modelId="{BBD57F0F-C3BC-46A5-B040-FC5ECD434465}" srcId="{90F71085-81CE-4507-885A-99E42BB9B9F9}" destId="{26DBE410-516F-4985-97D6-573F257D61EF}" srcOrd="1" destOrd="0" parTransId="{2E97EBEF-4531-46E2-8384-F69C150BCC57}" sibTransId="{C5D18E1E-EEC8-40FF-AA93-0EB22EF22DEF}"/>
    <dgm:cxn modelId="{663A4B16-1C17-441D-82D6-057B655A8543}" type="presOf" srcId="{26DBE410-516F-4985-97D6-573F257D61EF}" destId="{2A76C50A-17DF-4941-A562-898078546979}" srcOrd="0" destOrd="0" presId="urn:microsoft.com/office/officeart/2005/8/layout/lProcess3"/>
    <dgm:cxn modelId="{F316D626-4B5D-4E49-8DBA-1B9D15DADFAB}" type="presOf" srcId="{F0E5A00F-1CBF-461B-AFA1-433734A5248D}" destId="{6456B26C-4673-4C2A-9F8A-72DC07B3D0A6}" srcOrd="0" destOrd="0" presId="urn:microsoft.com/office/officeart/2005/8/layout/lProcess3"/>
    <dgm:cxn modelId="{447B3534-97CE-4E91-9F2C-F3B6E8AA13DC}" type="presOf" srcId="{254C84CE-6003-44A5-AA4D-49BC594CE9F7}" destId="{B2C3A423-E855-490C-BF45-C98ACE5BD1E7}" srcOrd="0" destOrd="0" presId="urn:microsoft.com/office/officeart/2005/8/layout/lProcess3"/>
    <dgm:cxn modelId="{835D6D35-47EB-4AB2-9E24-53F30417EAB7}" type="presOf" srcId="{F50CBC3A-5784-461A-8994-E7013918F2D6}" destId="{AAD145FD-47C7-408B-9ABB-D194CDA850D4}" srcOrd="0" destOrd="0" presId="urn:microsoft.com/office/officeart/2005/8/layout/lProcess3"/>
    <dgm:cxn modelId="{DCD2DC3C-3C76-4AF6-B6D9-BC19927F0CDC}" type="presOf" srcId="{E1C4F23E-4D70-4CB0-BCC7-A11E461920CA}" destId="{9D1DCF81-ED83-4805-9DAF-827DBDBFAB20}" srcOrd="0" destOrd="0" presId="urn:microsoft.com/office/officeart/2005/8/layout/lProcess3"/>
    <dgm:cxn modelId="{D5469D41-B8D2-40CA-952B-518B7A84B61E}" type="presOf" srcId="{6C6AC3D9-8492-4F05-B3BA-C36B7F78142A}" destId="{299E5877-E09B-4CBE-9375-C544D39CE360}" srcOrd="0" destOrd="0" presId="urn:microsoft.com/office/officeart/2005/8/layout/lProcess3"/>
    <dgm:cxn modelId="{88582842-B71C-4CE1-B3D6-D13845561BC9}" srcId="{F0E5A00F-1CBF-461B-AFA1-433734A5248D}" destId="{348DA21F-EDD6-49D9-BB7D-8515CCF1DB51}" srcOrd="0" destOrd="0" parTransId="{0C40427C-FD45-4FF2-903B-B15D4D3916B4}" sibTransId="{A8E31901-6303-4AA7-BB83-4C8A19A9503C}"/>
    <dgm:cxn modelId="{213BBF6C-5CAD-459B-B7EE-6758578F1068}" srcId="{26DBE410-516F-4985-97D6-573F257D61EF}" destId="{E1C4F23E-4D70-4CB0-BCC7-A11E461920CA}" srcOrd="1" destOrd="0" parTransId="{D84DD803-7E73-4AC5-9CE3-F7421FF15D73}" sibTransId="{21973487-8618-4288-95F5-7265EDD3F70C}"/>
    <dgm:cxn modelId="{F63F0E4D-4840-4C5D-A28C-8AABA4EA5CCF}" srcId="{90F71085-81CE-4507-885A-99E42BB9B9F9}" destId="{B836B5A6-B7A7-4BB3-8451-CE2E1177007C}" srcOrd="3" destOrd="0" parTransId="{5F319F96-D455-439C-994A-67BE17D595B1}" sibTransId="{CF1960E1-268A-4EC7-B014-746684C6B288}"/>
    <dgm:cxn modelId="{0A6D1483-4560-4C1D-88E2-072689DBCA0F}" type="presOf" srcId="{B836B5A6-B7A7-4BB3-8451-CE2E1177007C}" destId="{3500C0F3-1EEC-41AA-B253-9CA728FF6241}" srcOrd="0" destOrd="0" presId="urn:microsoft.com/office/officeart/2005/8/layout/lProcess3"/>
    <dgm:cxn modelId="{D91F4D84-D4FA-41C0-A0D7-D7780C2CDA34}" type="presOf" srcId="{E5919BD8-F3B3-4BF7-93A3-594C1A1DA4BE}" destId="{8316D00A-4045-4D68-A996-CCD45F928C11}" srcOrd="0" destOrd="0" presId="urn:microsoft.com/office/officeart/2005/8/layout/lProcess3"/>
    <dgm:cxn modelId="{C063C98B-9A5C-492A-904C-E925852AFD2D}" srcId="{90F71085-81CE-4507-885A-99E42BB9B9F9}" destId="{2B21E105-3F30-4107-95CE-2CD67CDC2E68}" srcOrd="0" destOrd="0" parTransId="{AE3EE92B-10D9-4245-BF2A-B825841A5B23}" sibTransId="{C8266291-D40C-4CE9-834F-05C934ED9193}"/>
    <dgm:cxn modelId="{3843DB9E-6755-4A5F-8F5C-B9DB7A089357}" type="presOf" srcId="{6FCCB427-D400-4143-8429-A0448E03B2B9}" destId="{CA3E0BBD-89D7-435A-A812-46C1317CCD3D}" srcOrd="0" destOrd="0" presId="urn:microsoft.com/office/officeart/2005/8/layout/lProcess3"/>
    <dgm:cxn modelId="{E21FB5B1-412F-41CF-A6C3-53F0DC4D9F11}" type="presOf" srcId="{90F71085-81CE-4507-885A-99E42BB9B9F9}" destId="{075239E1-79E1-4731-912B-F4F07939841A}" srcOrd="0" destOrd="0" presId="urn:microsoft.com/office/officeart/2005/8/layout/lProcess3"/>
    <dgm:cxn modelId="{E42043B8-8747-4E72-BAF1-77624FA28854}" srcId="{B836B5A6-B7A7-4BB3-8451-CE2E1177007C}" destId="{F50CBC3A-5784-461A-8994-E7013918F2D6}" srcOrd="1" destOrd="0" parTransId="{E94E89BB-823E-4100-A7B2-997E9590653C}" sibTransId="{978873FC-280F-4719-9C1D-6F3FC53DCA31}"/>
    <dgm:cxn modelId="{65C5D6CA-F994-44F8-88BF-0B74FA4C871A}" type="presOf" srcId="{2B21E105-3F30-4107-95CE-2CD67CDC2E68}" destId="{80D8BC59-2186-4F48-A1FE-F3A9ECB1B306}" srcOrd="0" destOrd="0" presId="urn:microsoft.com/office/officeart/2005/8/layout/lProcess3"/>
    <dgm:cxn modelId="{C13A55D3-5D3F-4ABD-B61E-5EFD2331DD28}" type="presOf" srcId="{A54228D6-C862-4752-80F9-81205BFE6D2B}" destId="{42309DEA-8DB2-448B-84B2-4F0282548B3F}" srcOrd="0" destOrd="0" presId="urn:microsoft.com/office/officeart/2005/8/layout/lProcess3"/>
    <dgm:cxn modelId="{5DD1A6D4-082E-4BE3-B806-34AC6EAD1B5B}" type="presOf" srcId="{348DA21F-EDD6-49D9-BB7D-8515CCF1DB51}" destId="{CAF1646F-2204-4698-9155-8F79DF7A6CA4}" srcOrd="0" destOrd="0" presId="urn:microsoft.com/office/officeart/2005/8/layout/lProcess3"/>
    <dgm:cxn modelId="{FFB90CDC-4F00-44FA-AED8-FC8D273ECDB2}" srcId="{2B21E105-3F30-4107-95CE-2CD67CDC2E68}" destId="{6FCCB427-D400-4143-8429-A0448E03B2B9}" srcOrd="1" destOrd="0" parTransId="{37A2F8A0-CF7F-4627-9571-8F8546A9E250}" sibTransId="{D6E68BFF-912D-402A-80D2-45148DABE409}"/>
    <dgm:cxn modelId="{B7D0E0DD-FE6D-449D-A4B4-C9FE1F52853C}" srcId="{F0E5A00F-1CBF-461B-AFA1-433734A5248D}" destId="{E5919BD8-F3B3-4BF7-93A3-594C1A1DA4BE}" srcOrd="1" destOrd="0" parTransId="{17F372C9-12E8-4B0E-9629-7435A5BAAC7C}" sibTransId="{D7ACE57C-09FA-49A5-871A-545EC6EECE6D}"/>
    <dgm:cxn modelId="{35DBDBF9-19E6-44C9-8C48-4482699646D1}" srcId="{2B21E105-3F30-4107-95CE-2CD67CDC2E68}" destId="{A54228D6-C862-4752-80F9-81205BFE6D2B}" srcOrd="0" destOrd="0" parTransId="{C1B316A1-9AAC-4040-8D3C-0C174B055651}" sibTransId="{68378642-F41A-4ACE-823B-F8E97F3F2BF7}"/>
    <dgm:cxn modelId="{F14667DA-B258-4106-AF40-A0666B94633A}" type="presParOf" srcId="{075239E1-79E1-4731-912B-F4F07939841A}" destId="{66691D2E-54EE-4599-9B56-140A6D44AC74}" srcOrd="0" destOrd="0" presId="urn:microsoft.com/office/officeart/2005/8/layout/lProcess3"/>
    <dgm:cxn modelId="{5C2F70DA-FD72-48DC-A351-DC1006FABFC5}" type="presParOf" srcId="{66691D2E-54EE-4599-9B56-140A6D44AC74}" destId="{80D8BC59-2186-4F48-A1FE-F3A9ECB1B306}" srcOrd="0" destOrd="0" presId="urn:microsoft.com/office/officeart/2005/8/layout/lProcess3"/>
    <dgm:cxn modelId="{601BE2E3-755D-400F-A3B5-90B28C26B22F}" type="presParOf" srcId="{66691D2E-54EE-4599-9B56-140A6D44AC74}" destId="{7D7418EE-B4B8-40C8-8369-232265CDD505}" srcOrd="1" destOrd="0" presId="urn:microsoft.com/office/officeart/2005/8/layout/lProcess3"/>
    <dgm:cxn modelId="{62EF9439-8EC7-4168-9D84-54205D43A91C}" type="presParOf" srcId="{66691D2E-54EE-4599-9B56-140A6D44AC74}" destId="{42309DEA-8DB2-448B-84B2-4F0282548B3F}" srcOrd="2" destOrd="0" presId="urn:microsoft.com/office/officeart/2005/8/layout/lProcess3"/>
    <dgm:cxn modelId="{4316D613-71BE-4081-9A18-89A15E664B0A}" type="presParOf" srcId="{66691D2E-54EE-4599-9B56-140A6D44AC74}" destId="{B2E39996-40B5-48F3-8B3F-DE30FE11A852}" srcOrd="3" destOrd="0" presId="urn:microsoft.com/office/officeart/2005/8/layout/lProcess3"/>
    <dgm:cxn modelId="{C48076F2-5D46-4DE0-A575-FAE39C84CE1C}" type="presParOf" srcId="{66691D2E-54EE-4599-9B56-140A6D44AC74}" destId="{CA3E0BBD-89D7-435A-A812-46C1317CCD3D}" srcOrd="4" destOrd="0" presId="urn:microsoft.com/office/officeart/2005/8/layout/lProcess3"/>
    <dgm:cxn modelId="{E5F36915-5947-4FDC-BBC4-EA226180B88C}" type="presParOf" srcId="{075239E1-79E1-4731-912B-F4F07939841A}" destId="{14287348-AA82-4075-9796-3D48FB992FD6}" srcOrd="1" destOrd="0" presId="urn:microsoft.com/office/officeart/2005/8/layout/lProcess3"/>
    <dgm:cxn modelId="{D6FC2755-387F-42A9-BF8E-445F08EFDAC6}" type="presParOf" srcId="{075239E1-79E1-4731-912B-F4F07939841A}" destId="{FB9297FA-9186-4E30-84FD-E14345C26F4F}" srcOrd="2" destOrd="0" presId="urn:microsoft.com/office/officeart/2005/8/layout/lProcess3"/>
    <dgm:cxn modelId="{D26BA970-BA90-423A-AB6B-AC2ED8B19D7B}" type="presParOf" srcId="{FB9297FA-9186-4E30-84FD-E14345C26F4F}" destId="{2A76C50A-17DF-4941-A562-898078546979}" srcOrd="0" destOrd="0" presId="urn:microsoft.com/office/officeart/2005/8/layout/lProcess3"/>
    <dgm:cxn modelId="{6439428B-DA11-4CAA-AD62-919F1DEBC995}" type="presParOf" srcId="{FB9297FA-9186-4E30-84FD-E14345C26F4F}" destId="{07C32C45-BC81-4F36-8C64-30532B1B036C}" srcOrd="1" destOrd="0" presId="urn:microsoft.com/office/officeart/2005/8/layout/lProcess3"/>
    <dgm:cxn modelId="{ABA842D7-3A48-4E31-A2F8-1B9D2C5680C2}" type="presParOf" srcId="{FB9297FA-9186-4E30-84FD-E14345C26F4F}" destId="{299E5877-E09B-4CBE-9375-C544D39CE360}" srcOrd="2" destOrd="0" presId="urn:microsoft.com/office/officeart/2005/8/layout/lProcess3"/>
    <dgm:cxn modelId="{97A02E1B-A3F2-48D6-8CCF-218EDC7421A2}" type="presParOf" srcId="{FB9297FA-9186-4E30-84FD-E14345C26F4F}" destId="{FAA62485-288D-4056-AF94-C1CFA04CFD74}" srcOrd="3" destOrd="0" presId="urn:microsoft.com/office/officeart/2005/8/layout/lProcess3"/>
    <dgm:cxn modelId="{0508E7F1-3A8E-4E2A-AE11-855B1F508409}" type="presParOf" srcId="{FB9297FA-9186-4E30-84FD-E14345C26F4F}" destId="{9D1DCF81-ED83-4805-9DAF-827DBDBFAB20}" srcOrd="4" destOrd="0" presId="urn:microsoft.com/office/officeart/2005/8/layout/lProcess3"/>
    <dgm:cxn modelId="{C73F075B-32FF-4B4E-8FD2-7C8B59C13113}" type="presParOf" srcId="{075239E1-79E1-4731-912B-F4F07939841A}" destId="{88FCBFA5-C778-47C5-8537-EA0B42622A7F}" srcOrd="3" destOrd="0" presId="urn:microsoft.com/office/officeart/2005/8/layout/lProcess3"/>
    <dgm:cxn modelId="{EA4CB553-C42E-4D2F-B508-71F5733C824F}" type="presParOf" srcId="{075239E1-79E1-4731-912B-F4F07939841A}" destId="{623AFAC3-081F-44A5-A8FB-FD0ABF9BD3BA}" srcOrd="4" destOrd="0" presId="urn:microsoft.com/office/officeart/2005/8/layout/lProcess3"/>
    <dgm:cxn modelId="{4C133384-069B-43A5-BB0C-2338531DAE62}" type="presParOf" srcId="{623AFAC3-081F-44A5-A8FB-FD0ABF9BD3BA}" destId="{6456B26C-4673-4C2A-9F8A-72DC07B3D0A6}" srcOrd="0" destOrd="0" presId="urn:microsoft.com/office/officeart/2005/8/layout/lProcess3"/>
    <dgm:cxn modelId="{D66AE688-8E74-4A9E-8A96-89AF78F3D926}" type="presParOf" srcId="{623AFAC3-081F-44A5-A8FB-FD0ABF9BD3BA}" destId="{84D6C61C-5138-416C-93B9-3650B809E7FA}" srcOrd="1" destOrd="0" presId="urn:microsoft.com/office/officeart/2005/8/layout/lProcess3"/>
    <dgm:cxn modelId="{9AE150E7-EFBA-4390-9885-7723BE2624A8}" type="presParOf" srcId="{623AFAC3-081F-44A5-A8FB-FD0ABF9BD3BA}" destId="{CAF1646F-2204-4698-9155-8F79DF7A6CA4}" srcOrd="2" destOrd="0" presId="urn:microsoft.com/office/officeart/2005/8/layout/lProcess3"/>
    <dgm:cxn modelId="{FFC99AC3-4998-4759-B259-646A6F09E610}" type="presParOf" srcId="{623AFAC3-081F-44A5-A8FB-FD0ABF9BD3BA}" destId="{BE8CDC54-12BB-45D6-B409-95D72154B19C}" srcOrd="3" destOrd="0" presId="urn:microsoft.com/office/officeart/2005/8/layout/lProcess3"/>
    <dgm:cxn modelId="{59B590DF-B3A0-4C15-8622-5180CF5644B9}" type="presParOf" srcId="{623AFAC3-081F-44A5-A8FB-FD0ABF9BD3BA}" destId="{8316D00A-4045-4D68-A996-CCD45F928C11}" srcOrd="4" destOrd="0" presId="urn:microsoft.com/office/officeart/2005/8/layout/lProcess3"/>
    <dgm:cxn modelId="{56815276-1CD1-4B38-B138-5A83E58FF2F8}" type="presParOf" srcId="{075239E1-79E1-4731-912B-F4F07939841A}" destId="{72409BD7-D4B6-450D-A2FD-49BF1C210D30}" srcOrd="5" destOrd="0" presId="urn:microsoft.com/office/officeart/2005/8/layout/lProcess3"/>
    <dgm:cxn modelId="{9813C9E2-FA4F-4B69-A00D-6BE982D8FC8E}" type="presParOf" srcId="{075239E1-79E1-4731-912B-F4F07939841A}" destId="{79A598AB-1F4C-4B29-AA41-6F8A49666524}" srcOrd="6" destOrd="0" presId="urn:microsoft.com/office/officeart/2005/8/layout/lProcess3"/>
    <dgm:cxn modelId="{3061FC2D-6938-4115-AB02-B2846FCC57FA}" type="presParOf" srcId="{79A598AB-1F4C-4B29-AA41-6F8A49666524}" destId="{3500C0F3-1EEC-41AA-B253-9CA728FF6241}" srcOrd="0" destOrd="0" presId="urn:microsoft.com/office/officeart/2005/8/layout/lProcess3"/>
    <dgm:cxn modelId="{980FB5EE-CEE0-4DEE-B740-A6AB5DB88197}" type="presParOf" srcId="{79A598AB-1F4C-4B29-AA41-6F8A49666524}" destId="{4415A1CE-6286-46A2-8A5E-11F8E413ABC1}" srcOrd="1" destOrd="0" presId="urn:microsoft.com/office/officeart/2005/8/layout/lProcess3"/>
    <dgm:cxn modelId="{6E613135-4722-435C-A377-3A4BA16DE53B}" type="presParOf" srcId="{79A598AB-1F4C-4B29-AA41-6F8A49666524}" destId="{B2C3A423-E855-490C-BF45-C98ACE5BD1E7}" srcOrd="2" destOrd="0" presId="urn:microsoft.com/office/officeart/2005/8/layout/lProcess3"/>
    <dgm:cxn modelId="{5777B471-9AEA-43FF-92A4-F131B3E28907}" type="presParOf" srcId="{79A598AB-1F4C-4B29-AA41-6F8A49666524}" destId="{75A07B26-992D-4F01-B079-34A56CBC5D93}" srcOrd="3" destOrd="0" presId="urn:microsoft.com/office/officeart/2005/8/layout/lProcess3"/>
    <dgm:cxn modelId="{42C7D44E-E1C1-4FBE-9825-E8163A310031}" type="presParOf" srcId="{79A598AB-1F4C-4B29-AA41-6F8A49666524}" destId="{AAD145FD-47C7-408B-9ABB-D194CDA850D4}" srcOrd="4" destOrd="0" presId="urn:microsoft.com/office/officeart/2005/8/layout/lProcess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F21357-E060-4D58-9C94-2725B19422D4}"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fr-FR"/>
        </a:p>
      </dgm:t>
    </dgm:pt>
    <dgm:pt modelId="{7B00629F-77B1-4131-81DA-51A6D93EBB30}">
      <dgm:prSet phldrT="[Texte]"/>
      <dgm:spPr>
        <a:solidFill>
          <a:schemeClr val="bg1">
            <a:lumMod val="65000"/>
          </a:schemeClr>
        </a:solidFill>
      </dgm:spPr>
      <dgm:t>
        <a:bodyPr/>
        <a:lstStyle/>
        <a:p>
          <a:r>
            <a:rPr lang="fr-FR" dirty="0"/>
            <a:t>Société organisé par la discipline</a:t>
          </a:r>
        </a:p>
      </dgm:t>
    </dgm:pt>
    <dgm:pt modelId="{7E70944B-D8AC-4113-908C-235A6BD43859}" type="parTrans" cxnId="{4F2B5DD7-DC83-4E7B-B651-21679C9902A8}">
      <dgm:prSet/>
      <dgm:spPr/>
      <dgm:t>
        <a:bodyPr/>
        <a:lstStyle/>
        <a:p>
          <a:endParaRPr lang="fr-FR"/>
        </a:p>
      </dgm:t>
    </dgm:pt>
    <dgm:pt modelId="{5E799704-AB8F-44A5-9E55-A82DB633A19E}" type="sibTrans" cxnId="{4F2B5DD7-DC83-4E7B-B651-21679C9902A8}">
      <dgm:prSet/>
      <dgm:spPr/>
      <dgm:t>
        <a:bodyPr/>
        <a:lstStyle/>
        <a:p>
          <a:endParaRPr lang="fr-FR" dirty="0"/>
        </a:p>
      </dgm:t>
    </dgm:pt>
    <dgm:pt modelId="{689A95ED-D3D8-483D-B24B-D63C446DBBCF}">
      <dgm:prSet phldrT="[Texte]"/>
      <dgm:spPr>
        <a:solidFill>
          <a:schemeClr val="bg1">
            <a:lumMod val="65000"/>
          </a:schemeClr>
        </a:solidFill>
      </dgm:spPr>
      <dgm:t>
        <a:bodyPr/>
        <a:lstStyle/>
        <a:p>
          <a:r>
            <a:rPr lang="fr-FR" dirty="0"/>
            <a:t>Que m’est-il permis de faire ?</a:t>
          </a:r>
        </a:p>
      </dgm:t>
    </dgm:pt>
    <dgm:pt modelId="{68B036D8-B068-4D90-A8FA-F4565B84D19D}" type="parTrans" cxnId="{C2491939-5534-47E1-8CB5-D9E89C8CAF3B}">
      <dgm:prSet/>
      <dgm:spPr/>
      <dgm:t>
        <a:bodyPr/>
        <a:lstStyle/>
        <a:p>
          <a:endParaRPr lang="fr-FR"/>
        </a:p>
      </dgm:t>
    </dgm:pt>
    <dgm:pt modelId="{0550CE79-5F71-46A4-A4EC-F4587B463CB6}" type="sibTrans" cxnId="{C2491939-5534-47E1-8CB5-D9E89C8CAF3B}">
      <dgm:prSet/>
      <dgm:spPr/>
      <dgm:t>
        <a:bodyPr/>
        <a:lstStyle/>
        <a:p>
          <a:endParaRPr lang="fr-FR"/>
        </a:p>
      </dgm:t>
    </dgm:pt>
    <dgm:pt modelId="{DA7F32B5-975A-41BD-B57E-83AADC0EFAB6}">
      <dgm:prSet phldrT="[Texte]"/>
      <dgm:spPr>
        <a:solidFill>
          <a:schemeClr val="bg1">
            <a:lumMod val="65000"/>
          </a:schemeClr>
        </a:solidFill>
      </dgm:spPr>
      <dgm:t>
        <a:bodyPr/>
        <a:lstStyle/>
        <a:p>
          <a:r>
            <a:rPr lang="fr-FR" dirty="0"/>
            <a:t>Société prônant l’autonomie</a:t>
          </a:r>
        </a:p>
      </dgm:t>
    </dgm:pt>
    <dgm:pt modelId="{F0AB0745-691B-48FD-8FAB-83FC258877BD}" type="parTrans" cxnId="{E95AB5D1-A701-40DA-974C-51D2CCD274C0}">
      <dgm:prSet/>
      <dgm:spPr/>
      <dgm:t>
        <a:bodyPr/>
        <a:lstStyle/>
        <a:p>
          <a:endParaRPr lang="fr-FR"/>
        </a:p>
      </dgm:t>
    </dgm:pt>
    <dgm:pt modelId="{DF9F4208-38A0-4176-BF27-F1CC985FDBF4}" type="sibTrans" cxnId="{E95AB5D1-A701-40DA-974C-51D2CCD274C0}">
      <dgm:prSet/>
      <dgm:spPr/>
      <dgm:t>
        <a:bodyPr/>
        <a:lstStyle/>
        <a:p>
          <a:endParaRPr lang="fr-FR"/>
        </a:p>
      </dgm:t>
    </dgm:pt>
    <dgm:pt modelId="{0F218648-0CD6-4D17-BC19-3E4C8795F334}">
      <dgm:prSet phldrT="[Texte]"/>
      <dgm:spPr>
        <a:solidFill>
          <a:schemeClr val="bg1">
            <a:lumMod val="65000"/>
          </a:schemeClr>
        </a:solidFill>
      </dgm:spPr>
      <dgm:t>
        <a:bodyPr/>
        <a:lstStyle/>
        <a:p>
          <a:r>
            <a:rPr lang="fr-FR" dirty="0"/>
            <a:t>Que suis-je capable de faire ?</a:t>
          </a:r>
        </a:p>
      </dgm:t>
    </dgm:pt>
    <dgm:pt modelId="{B80BE7D6-6203-470B-BE71-857715B45AA6}" type="parTrans" cxnId="{5620BB11-1B9F-4348-91C3-A4F43F8BCC74}">
      <dgm:prSet/>
      <dgm:spPr/>
      <dgm:t>
        <a:bodyPr/>
        <a:lstStyle/>
        <a:p>
          <a:endParaRPr lang="fr-FR"/>
        </a:p>
      </dgm:t>
    </dgm:pt>
    <dgm:pt modelId="{684F4C55-9FF4-4C52-BC1F-13B5B5A13ECA}" type="sibTrans" cxnId="{5620BB11-1B9F-4348-91C3-A4F43F8BCC74}">
      <dgm:prSet/>
      <dgm:spPr/>
      <dgm:t>
        <a:bodyPr/>
        <a:lstStyle/>
        <a:p>
          <a:endParaRPr lang="fr-FR"/>
        </a:p>
      </dgm:t>
    </dgm:pt>
    <dgm:pt modelId="{9EDF7AF0-F47B-4ABF-87C6-3F24364B761D}">
      <dgm:prSet phldrT="[Texte]"/>
      <dgm:spPr>
        <a:solidFill>
          <a:schemeClr val="bg1">
            <a:lumMod val="65000"/>
          </a:schemeClr>
        </a:solidFill>
      </dgm:spPr>
      <dgm:t>
        <a:bodyPr/>
        <a:lstStyle/>
        <a:p>
          <a:r>
            <a:rPr lang="fr-FR" dirty="0"/>
            <a:t>Sur quelles ressources internes m’appuyer ?</a:t>
          </a:r>
        </a:p>
      </dgm:t>
    </dgm:pt>
    <dgm:pt modelId="{86EF4F59-3C79-4AED-8D38-857951DEB0CF}" type="parTrans" cxnId="{D521DF4F-6471-4CB9-B8D3-E419123DCBD4}">
      <dgm:prSet/>
      <dgm:spPr/>
      <dgm:t>
        <a:bodyPr/>
        <a:lstStyle/>
        <a:p>
          <a:endParaRPr lang="fr-FR"/>
        </a:p>
      </dgm:t>
    </dgm:pt>
    <dgm:pt modelId="{64B5E9C8-DE31-43D7-AE8C-CEDAC530D178}" type="sibTrans" cxnId="{D521DF4F-6471-4CB9-B8D3-E419123DCBD4}">
      <dgm:prSet/>
      <dgm:spPr/>
      <dgm:t>
        <a:bodyPr/>
        <a:lstStyle/>
        <a:p>
          <a:endParaRPr lang="fr-FR"/>
        </a:p>
      </dgm:t>
    </dgm:pt>
    <dgm:pt modelId="{7BA586DE-CF5B-4BF8-B4B8-C5339BF59821}" type="pres">
      <dgm:prSet presAssocID="{91F21357-E060-4D58-9C94-2725B19422D4}" presName="Name0" presStyleCnt="0">
        <dgm:presLayoutVars>
          <dgm:dir/>
          <dgm:resizeHandles val="exact"/>
        </dgm:presLayoutVars>
      </dgm:prSet>
      <dgm:spPr/>
    </dgm:pt>
    <dgm:pt modelId="{4FB4226D-4B8C-4272-A7F0-B312294DAAF3}" type="pres">
      <dgm:prSet presAssocID="{7B00629F-77B1-4131-81DA-51A6D93EBB30}" presName="composite" presStyleCnt="0"/>
      <dgm:spPr/>
    </dgm:pt>
    <dgm:pt modelId="{7B77B545-1AB9-4CA6-9EAF-EF10B5962976}" type="pres">
      <dgm:prSet presAssocID="{7B00629F-77B1-4131-81DA-51A6D93EBB30}" presName="imagSh" presStyleLbl="bgImgPlace1" presStyleIdx="0" presStyleCnt="2" custScaleX="81788" custScaleY="88921" custLinFactNeighborX="568" custLinFactNeighborY="-2444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7B3ED20A-6E56-4A6D-85B4-5E20C8789D1B}" type="pres">
      <dgm:prSet presAssocID="{7B00629F-77B1-4131-81DA-51A6D93EBB30}" presName="txNode" presStyleLbl="node1" presStyleIdx="0" presStyleCnt="2" custScaleX="100000" custScaleY="100000">
        <dgm:presLayoutVars>
          <dgm:bulletEnabled val="1"/>
        </dgm:presLayoutVars>
      </dgm:prSet>
      <dgm:spPr/>
    </dgm:pt>
    <dgm:pt modelId="{3E6C3DB2-1512-4A46-AF12-749844988B81}" type="pres">
      <dgm:prSet presAssocID="{5E799704-AB8F-44A5-9E55-A82DB633A19E}" presName="sibTrans" presStyleLbl="sibTrans2D1" presStyleIdx="0" presStyleCnt="1"/>
      <dgm:spPr/>
    </dgm:pt>
    <dgm:pt modelId="{6C463A2A-C597-4E31-95FF-0DD28703CC81}" type="pres">
      <dgm:prSet presAssocID="{5E799704-AB8F-44A5-9E55-A82DB633A19E}" presName="connTx" presStyleLbl="sibTrans2D1" presStyleIdx="0" presStyleCnt="1"/>
      <dgm:spPr/>
    </dgm:pt>
    <dgm:pt modelId="{DFB229BB-070A-4CFB-99C5-EE263ADA377A}" type="pres">
      <dgm:prSet presAssocID="{DA7F32B5-975A-41BD-B57E-83AADC0EFAB6}" presName="composite" presStyleCnt="0"/>
      <dgm:spPr/>
    </dgm:pt>
    <dgm:pt modelId="{6B199EE8-63BE-4488-B3B9-CC43125222F1}" type="pres">
      <dgm:prSet presAssocID="{DA7F32B5-975A-41BD-B57E-83AADC0EFAB6}" presName="imagSh" presStyleLbl="bgImgPlace1" presStyleIdx="1" presStyleCnt="2" custScaleX="64939" custScaleY="79681" custLinFactNeighborX="-17388" custLinFactNeighborY="-2776"/>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253E2647-E4FA-4CB9-AC75-A0DB33FA30CC}" type="pres">
      <dgm:prSet presAssocID="{DA7F32B5-975A-41BD-B57E-83AADC0EFAB6}" presName="txNode" presStyleLbl="node1" presStyleIdx="1" presStyleCnt="2" custScaleY="100000">
        <dgm:presLayoutVars>
          <dgm:bulletEnabled val="1"/>
        </dgm:presLayoutVars>
      </dgm:prSet>
      <dgm:spPr/>
    </dgm:pt>
  </dgm:ptLst>
  <dgm:cxnLst>
    <dgm:cxn modelId="{5620BB11-1B9F-4348-91C3-A4F43F8BCC74}" srcId="{DA7F32B5-975A-41BD-B57E-83AADC0EFAB6}" destId="{0F218648-0CD6-4D17-BC19-3E4C8795F334}" srcOrd="0" destOrd="0" parTransId="{B80BE7D6-6203-470B-BE71-857715B45AA6}" sibTransId="{684F4C55-9FF4-4C52-BC1F-13B5B5A13ECA}"/>
    <dgm:cxn modelId="{AABBEE11-6E1D-4D82-B8CC-0148230E9F33}" type="presOf" srcId="{7B00629F-77B1-4131-81DA-51A6D93EBB30}" destId="{7B3ED20A-6E56-4A6D-85B4-5E20C8789D1B}" srcOrd="0" destOrd="0" presId="urn:microsoft.com/office/officeart/2005/8/layout/hProcess10"/>
    <dgm:cxn modelId="{E13FFC1D-E94B-4AC5-91C3-F95F0B4D2BE4}" type="presOf" srcId="{5E799704-AB8F-44A5-9E55-A82DB633A19E}" destId="{3E6C3DB2-1512-4A46-AF12-749844988B81}" srcOrd="0" destOrd="0" presId="urn:microsoft.com/office/officeart/2005/8/layout/hProcess10"/>
    <dgm:cxn modelId="{C2491939-5534-47E1-8CB5-D9E89C8CAF3B}" srcId="{7B00629F-77B1-4131-81DA-51A6D93EBB30}" destId="{689A95ED-D3D8-483D-B24B-D63C446DBBCF}" srcOrd="0" destOrd="0" parTransId="{68B036D8-B068-4D90-A8FA-F4565B84D19D}" sibTransId="{0550CE79-5F71-46A4-A4EC-F4587B463CB6}"/>
    <dgm:cxn modelId="{DEA2C843-D87C-4F2A-A06A-FC68906DBD1A}" type="presOf" srcId="{9EDF7AF0-F47B-4ABF-87C6-3F24364B761D}" destId="{253E2647-E4FA-4CB9-AC75-A0DB33FA30CC}" srcOrd="0" destOrd="2" presId="urn:microsoft.com/office/officeart/2005/8/layout/hProcess10"/>
    <dgm:cxn modelId="{D521DF4F-6471-4CB9-B8D3-E419123DCBD4}" srcId="{DA7F32B5-975A-41BD-B57E-83AADC0EFAB6}" destId="{9EDF7AF0-F47B-4ABF-87C6-3F24364B761D}" srcOrd="1" destOrd="0" parTransId="{86EF4F59-3C79-4AED-8D38-857951DEB0CF}" sibTransId="{64B5E9C8-DE31-43D7-AE8C-CEDAC530D178}"/>
    <dgm:cxn modelId="{30E43CA3-2EBC-456A-9F1C-B0A4798E06D9}" type="presOf" srcId="{689A95ED-D3D8-483D-B24B-D63C446DBBCF}" destId="{7B3ED20A-6E56-4A6D-85B4-5E20C8789D1B}" srcOrd="0" destOrd="1" presId="urn:microsoft.com/office/officeart/2005/8/layout/hProcess10"/>
    <dgm:cxn modelId="{4C8DD7B2-7957-4AE1-9125-17FD90E72A44}" type="presOf" srcId="{DA7F32B5-975A-41BD-B57E-83AADC0EFAB6}" destId="{253E2647-E4FA-4CB9-AC75-A0DB33FA30CC}" srcOrd="0" destOrd="0" presId="urn:microsoft.com/office/officeart/2005/8/layout/hProcess10"/>
    <dgm:cxn modelId="{27A11CB6-7206-4F72-BCB0-8FEFFBEF1184}" type="presOf" srcId="{0F218648-0CD6-4D17-BC19-3E4C8795F334}" destId="{253E2647-E4FA-4CB9-AC75-A0DB33FA30CC}" srcOrd="0" destOrd="1" presId="urn:microsoft.com/office/officeart/2005/8/layout/hProcess10"/>
    <dgm:cxn modelId="{E54BBAC2-EF77-4D89-9200-51C2896FB127}" type="presOf" srcId="{5E799704-AB8F-44A5-9E55-A82DB633A19E}" destId="{6C463A2A-C597-4E31-95FF-0DD28703CC81}" srcOrd="1" destOrd="0" presId="urn:microsoft.com/office/officeart/2005/8/layout/hProcess10"/>
    <dgm:cxn modelId="{E95AB5D1-A701-40DA-974C-51D2CCD274C0}" srcId="{91F21357-E060-4D58-9C94-2725B19422D4}" destId="{DA7F32B5-975A-41BD-B57E-83AADC0EFAB6}" srcOrd="1" destOrd="0" parTransId="{F0AB0745-691B-48FD-8FAB-83FC258877BD}" sibTransId="{DF9F4208-38A0-4176-BF27-F1CC985FDBF4}"/>
    <dgm:cxn modelId="{4F2B5DD7-DC83-4E7B-B651-21679C9902A8}" srcId="{91F21357-E060-4D58-9C94-2725B19422D4}" destId="{7B00629F-77B1-4131-81DA-51A6D93EBB30}" srcOrd="0" destOrd="0" parTransId="{7E70944B-D8AC-4113-908C-235A6BD43859}" sibTransId="{5E799704-AB8F-44A5-9E55-A82DB633A19E}"/>
    <dgm:cxn modelId="{ACDC19EF-02DD-4111-BE11-73835BA5BD5C}" type="presOf" srcId="{91F21357-E060-4D58-9C94-2725B19422D4}" destId="{7BA586DE-CF5B-4BF8-B4B8-C5339BF59821}" srcOrd="0" destOrd="0" presId="urn:microsoft.com/office/officeart/2005/8/layout/hProcess10"/>
    <dgm:cxn modelId="{92432967-6624-43EC-8C03-1730FD5A77FC}" type="presParOf" srcId="{7BA586DE-CF5B-4BF8-B4B8-C5339BF59821}" destId="{4FB4226D-4B8C-4272-A7F0-B312294DAAF3}" srcOrd="0" destOrd="0" presId="urn:microsoft.com/office/officeart/2005/8/layout/hProcess10"/>
    <dgm:cxn modelId="{A6192BC4-B800-484D-A44D-7B116A86BCA9}" type="presParOf" srcId="{4FB4226D-4B8C-4272-A7F0-B312294DAAF3}" destId="{7B77B545-1AB9-4CA6-9EAF-EF10B5962976}" srcOrd="0" destOrd="0" presId="urn:microsoft.com/office/officeart/2005/8/layout/hProcess10"/>
    <dgm:cxn modelId="{AC374E6B-76F0-417B-AFE4-1FD72F628969}" type="presParOf" srcId="{4FB4226D-4B8C-4272-A7F0-B312294DAAF3}" destId="{7B3ED20A-6E56-4A6D-85B4-5E20C8789D1B}" srcOrd="1" destOrd="0" presId="urn:microsoft.com/office/officeart/2005/8/layout/hProcess10"/>
    <dgm:cxn modelId="{8D0E0641-047A-49E8-BDEB-ABD9F4350E77}" type="presParOf" srcId="{7BA586DE-CF5B-4BF8-B4B8-C5339BF59821}" destId="{3E6C3DB2-1512-4A46-AF12-749844988B81}" srcOrd="1" destOrd="0" presId="urn:microsoft.com/office/officeart/2005/8/layout/hProcess10"/>
    <dgm:cxn modelId="{A46433D2-E410-496D-BBAC-7205E10EBBB6}" type="presParOf" srcId="{3E6C3DB2-1512-4A46-AF12-749844988B81}" destId="{6C463A2A-C597-4E31-95FF-0DD28703CC81}" srcOrd="0" destOrd="0" presId="urn:microsoft.com/office/officeart/2005/8/layout/hProcess10"/>
    <dgm:cxn modelId="{BAB0A525-A2D2-44A4-970A-1D15277EE635}" type="presParOf" srcId="{7BA586DE-CF5B-4BF8-B4B8-C5339BF59821}" destId="{DFB229BB-070A-4CFB-99C5-EE263ADA377A}" srcOrd="2" destOrd="0" presId="urn:microsoft.com/office/officeart/2005/8/layout/hProcess10"/>
    <dgm:cxn modelId="{11D89D52-61AB-47F5-B2C9-020EB6FC87B5}" type="presParOf" srcId="{DFB229BB-070A-4CFB-99C5-EE263ADA377A}" destId="{6B199EE8-63BE-4488-B3B9-CC43125222F1}" srcOrd="0" destOrd="0" presId="urn:microsoft.com/office/officeart/2005/8/layout/hProcess10"/>
    <dgm:cxn modelId="{4F96E662-6F77-4670-84ED-B470B5E0F391}" type="presParOf" srcId="{DFB229BB-070A-4CFB-99C5-EE263ADA377A}" destId="{253E2647-E4FA-4CB9-AC75-A0DB33FA30CC}" srcOrd="1" destOrd="0" presId="urn:microsoft.com/office/officeart/2005/8/layout/hProcess10"/>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42181B-9BFD-409A-A529-4D74D9B044FB}"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fr-FR"/>
        </a:p>
      </dgm:t>
    </dgm:pt>
    <dgm:pt modelId="{64A9A887-1C3F-40E9-A798-C818DA521F86}">
      <dgm:prSet phldrT="[Texte]"/>
      <dgm:spPr/>
      <dgm:t>
        <a:bodyPr/>
        <a:lstStyle/>
        <a:p>
          <a:r>
            <a:rPr lang="fr-FR" dirty="0"/>
            <a:t>Projet</a:t>
          </a:r>
        </a:p>
      </dgm:t>
    </dgm:pt>
    <dgm:pt modelId="{23C6006D-7D3A-474D-86C6-5DDED2954C4A}" type="parTrans" cxnId="{3A82A52F-B4DD-46EA-AB62-D8071BF9B9DD}">
      <dgm:prSet/>
      <dgm:spPr/>
      <dgm:t>
        <a:bodyPr/>
        <a:lstStyle/>
        <a:p>
          <a:endParaRPr lang="fr-FR"/>
        </a:p>
      </dgm:t>
    </dgm:pt>
    <dgm:pt modelId="{DA393252-EF4B-41D1-9853-998E01D9E4F0}" type="sibTrans" cxnId="{3A82A52F-B4DD-46EA-AB62-D8071BF9B9DD}">
      <dgm:prSet/>
      <dgm:spPr/>
      <dgm:t>
        <a:bodyPr/>
        <a:lstStyle/>
        <a:p>
          <a:endParaRPr lang="fr-FR"/>
        </a:p>
      </dgm:t>
    </dgm:pt>
    <dgm:pt modelId="{C3BFD844-4209-466A-8DDC-538DE860D38A}">
      <dgm:prSet phldrT="[Texte]"/>
      <dgm:spPr/>
      <dgm:t>
        <a:bodyPr/>
        <a:lstStyle/>
        <a:p>
          <a:r>
            <a:rPr lang="fr-FR" dirty="0"/>
            <a:t>Commande</a:t>
          </a:r>
        </a:p>
      </dgm:t>
    </dgm:pt>
    <dgm:pt modelId="{F9A425A3-B9AB-4D2B-AFB5-102191868B5F}" type="parTrans" cxnId="{2DB55877-4BEC-45DC-A18A-2AB163686FEE}">
      <dgm:prSet/>
      <dgm:spPr/>
      <dgm:t>
        <a:bodyPr/>
        <a:lstStyle/>
        <a:p>
          <a:endParaRPr lang="fr-FR"/>
        </a:p>
      </dgm:t>
    </dgm:pt>
    <dgm:pt modelId="{F316ED99-BEF9-431B-AB0D-34B6C8E58299}" type="sibTrans" cxnId="{2DB55877-4BEC-45DC-A18A-2AB163686FEE}">
      <dgm:prSet/>
      <dgm:spPr/>
      <dgm:t>
        <a:bodyPr/>
        <a:lstStyle/>
        <a:p>
          <a:endParaRPr lang="fr-FR"/>
        </a:p>
      </dgm:t>
    </dgm:pt>
    <dgm:pt modelId="{EF57C75E-FBBF-47FE-98FD-72BBF85041D7}">
      <dgm:prSet phldrT="[Texte]"/>
      <dgm:spPr/>
      <dgm:t>
        <a:bodyPr/>
        <a:lstStyle/>
        <a:p>
          <a:r>
            <a:rPr lang="fr-FR" dirty="0"/>
            <a:t>Besoin</a:t>
          </a:r>
        </a:p>
      </dgm:t>
    </dgm:pt>
    <dgm:pt modelId="{C9F6FEE8-3B8C-4646-92D0-3A005671BDE9}" type="parTrans" cxnId="{FE258202-4151-42A8-8732-C3945E2BA1B2}">
      <dgm:prSet/>
      <dgm:spPr/>
      <dgm:t>
        <a:bodyPr/>
        <a:lstStyle/>
        <a:p>
          <a:endParaRPr lang="fr-FR"/>
        </a:p>
      </dgm:t>
    </dgm:pt>
    <dgm:pt modelId="{F6E60E3F-C25C-4D39-B34B-2BFDF0631054}" type="sibTrans" cxnId="{FE258202-4151-42A8-8732-C3945E2BA1B2}">
      <dgm:prSet/>
      <dgm:spPr/>
      <dgm:t>
        <a:bodyPr/>
        <a:lstStyle/>
        <a:p>
          <a:endParaRPr lang="fr-FR"/>
        </a:p>
      </dgm:t>
    </dgm:pt>
    <dgm:pt modelId="{FAA6E943-00EC-4C82-BE31-EB06A221C6AD}">
      <dgm:prSet phldrT="[Texte]"/>
      <dgm:spPr/>
      <dgm:t>
        <a:bodyPr/>
        <a:lstStyle/>
        <a:p>
          <a:r>
            <a:rPr lang="fr-FR" dirty="0"/>
            <a:t>Attentes</a:t>
          </a:r>
        </a:p>
      </dgm:t>
    </dgm:pt>
    <dgm:pt modelId="{BAE0F6E7-40C8-4C74-A277-4D259F9C9F66}" type="parTrans" cxnId="{C5BBBDA7-9F92-4247-8827-748E0DF333E6}">
      <dgm:prSet/>
      <dgm:spPr/>
      <dgm:t>
        <a:bodyPr/>
        <a:lstStyle/>
        <a:p>
          <a:endParaRPr lang="fr-FR"/>
        </a:p>
      </dgm:t>
    </dgm:pt>
    <dgm:pt modelId="{22151B75-470A-4462-8D7C-9F3996CD3212}" type="sibTrans" cxnId="{C5BBBDA7-9F92-4247-8827-748E0DF333E6}">
      <dgm:prSet/>
      <dgm:spPr/>
      <dgm:t>
        <a:bodyPr/>
        <a:lstStyle/>
        <a:p>
          <a:endParaRPr lang="fr-FR"/>
        </a:p>
      </dgm:t>
    </dgm:pt>
    <dgm:pt modelId="{63856F89-E6E4-46B3-A5DE-64AB382DC92D}">
      <dgm:prSet phldrT="[Texte]"/>
      <dgm:spPr/>
      <dgm:t>
        <a:bodyPr/>
        <a:lstStyle/>
        <a:p>
          <a:r>
            <a:rPr lang="fr-FR" dirty="0"/>
            <a:t>Demande</a:t>
          </a:r>
        </a:p>
      </dgm:t>
    </dgm:pt>
    <dgm:pt modelId="{41D8904A-2394-4C67-B19C-C0FF6EFA3F63}" type="parTrans" cxnId="{B2A0ADBB-C7AF-4CD4-B199-91A21A5EC8E8}">
      <dgm:prSet/>
      <dgm:spPr/>
      <dgm:t>
        <a:bodyPr/>
        <a:lstStyle/>
        <a:p>
          <a:endParaRPr lang="fr-FR"/>
        </a:p>
      </dgm:t>
    </dgm:pt>
    <dgm:pt modelId="{C48EC052-B73B-49F0-A040-5D62D9CCC8BE}" type="sibTrans" cxnId="{B2A0ADBB-C7AF-4CD4-B199-91A21A5EC8E8}">
      <dgm:prSet/>
      <dgm:spPr/>
      <dgm:t>
        <a:bodyPr/>
        <a:lstStyle/>
        <a:p>
          <a:endParaRPr lang="fr-FR"/>
        </a:p>
      </dgm:t>
    </dgm:pt>
    <dgm:pt modelId="{0D5EE7ED-4135-48C0-8AC0-15B7595047CA}" type="pres">
      <dgm:prSet presAssocID="{7B42181B-9BFD-409A-A529-4D74D9B044FB}" presName="diagram" presStyleCnt="0">
        <dgm:presLayoutVars>
          <dgm:chMax val="1"/>
          <dgm:dir/>
          <dgm:animLvl val="ctr"/>
          <dgm:resizeHandles val="exact"/>
        </dgm:presLayoutVars>
      </dgm:prSet>
      <dgm:spPr/>
    </dgm:pt>
    <dgm:pt modelId="{CF85F166-6D2A-4793-9697-3F89E0489C9E}" type="pres">
      <dgm:prSet presAssocID="{7B42181B-9BFD-409A-A529-4D74D9B044FB}" presName="matrix" presStyleCnt="0"/>
      <dgm:spPr/>
    </dgm:pt>
    <dgm:pt modelId="{C487482D-D5E8-416B-87E8-4D6B88DE010F}" type="pres">
      <dgm:prSet presAssocID="{7B42181B-9BFD-409A-A529-4D74D9B044FB}" presName="tile1" presStyleLbl="node1" presStyleIdx="0" presStyleCnt="4"/>
      <dgm:spPr/>
    </dgm:pt>
    <dgm:pt modelId="{D87FE627-6452-4748-B2B7-288E2ADEDA08}" type="pres">
      <dgm:prSet presAssocID="{7B42181B-9BFD-409A-A529-4D74D9B044FB}" presName="tile1text" presStyleLbl="node1" presStyleIdx="0" presStyleCnt="4">
        <dgm:presLayoutVars>
          <dgm:chMax val="0"/>
          <dgm:chPref val="0"/>
          <dgm:bulletEnabled val="1"/>
        </dgm:presLayoutVars>
      </dgm:prSet>
      <dgm:spPr/>
    </dgm:pt>
    <dgm:pt modelId="{C2977325-6436-4991-BBC8-D83E7FF67260}" type="pres">
      <dgm:prSet presAssocID="{7B42181B-9BFD-409A-A529-4D74D9B044FB}" presName="tile2" presStyleLbl="node1" presStyleIdx="1" presStyleCnt="4"/>
      <dgm:spPr/>
    </dgm:pt>
    <dgm:pt modelId="{2EEDABF6-848C-448F-9A24-C2D66A9F6DBA}" type="pres">
      <dgm:prSet presAssocID="{7B42181B-9BFD-409A-A529-4D74D9B044FB}" presName="tile2text" presStyleLbl="node1" presStyleIdx="1" presStyleCnt="4">
        <dgm:presLayoutVars>
          <dgm:chMax val="0"/>
          <dgm:chPref val="0"/>
          <dgm:bulletEnabled val="1"/>
        </dgm:presLayoutVars>
      </dgm:prSet>
      <dgm:spPr/>
    </dgm:pt>
    <dgm:pt modelId="{8B614CE1-F0FB-4BE8-9EB6-19D6701C5686}" type="pres">
      <dgm:prSet presAssocID="{7B42181B-9BFD-409A-A529-4D74D9B044FB}" presName="tile3" presStyleLbl="node1" presStyleIdx="2" presStyleCnt="4"/>
      <dgm:spPr/>
    </dgm:pt>
    <dgm:pt modelId="{C11E2CA1-5CBC-4CBD-84EC-6883D6AAC485}" type="pres">
      <dgm:prSet presAssocID="{7B42181B-9BFD-409A-A529-4D74D9B044FB}" presName="tile3text" presStyleLbl="node1" presStyleIdx="2" presStyleCnt="4">
        <dgm:presLayoutVars>
          <dgm:chMax val="0"/>
          <dgm:chPref val="0"/>
          <dgm:bulletEnabled val="1"/>
        </dgm:presLayoutVars>
      </dgm:prSet>
      <dgm:spPr/>
    </dgm:pt>
    <dgm:pt modelId="{F941D031-EA85-41DF-B9E3-D386E5F9E4AF}" type="pres">
      <dgm:prSet presAssocID="{7B42181B-9BFD-409A-A529-4D74D9B044FB}" presName="tile4" presStyleLbl="node1" presStyleIdx="3" presStyleCnt="4"/>
      <dgm:spPr/>
    </dgm:pt>
    <dgm:pt modelId="{683D4D38-D595-4823-A098-6A9D8596A527}" type="pres">
      <dgm:prSet presAssocID="{7B42181B-9BFD-409A-A529-4D74D9B044FB}" presName="tile4text" presStyleLbl="node1" presStyleIdx="3" presStyleCnt="4">
        <dgm:presLayoutVars>
          <dgm:chMax val="0"/>
          <dgm:chPref val="0"/>
          <dgm:bulletEnabled val="1"/>
        </dgm:presLayoutVars>
      </dgm:prSet>
      <dgm:spPr/>
    </dgm:pt>
    <dgm:pt modelId="{072311D9-44BA-4B6A-993E-9A2CEDA2BEC5}" type="pres">
      <dgm:prSet presAssocID="{7B42181B-9BFD-409A-A529-4D74D9B044FB}" presName="centerTile" presStyleLbl="fgShp" presStyleIdx="0" presStyleCnt="1">
        <dgm:presLayoutVars>
          <dgm:chMax val="0"/>
          <dgm:chPref val="0"/>
        </dgm:presLayoutVars>
      </dgm:prSet>
      <dgm:spPr/>
    </dgm:pt>
  </dgm:ptLst>
  <dgm:cxnLst>
    <dgm:cxn modelId="{FE258202-4151-42A8-8732-C3945E2BA1B2}" srcId="{64A9A887-1C3F-40E9-A798-C818DA521F86}" destId="{EF57C75E-FBBF-47FE-98FD-72BBF85041D7}" srcOrd="1" destOrd="0" parTransId="{C9F6FEE8-3B8C-4646-92D0-3A005671BDE9}" sibTransId="{F6E60E3F-C25C-4D39-B34B-2BFDF0631054}"/>
    <dgm:cxn modelId="{8AD64A26-1EA6-4AFE-971E-05E212835499}" type="presOf" srcId="{C3BFD844-4209-466A-8DDC-538DE860D38A}" destId="{D87FE627-6452-4748-B2B7-288E2ADEDA08}" srcOrd="1" destOrd="0" presId="urn:microsoft.com/office/officeart/2005/8/layout/matrix1"/>
    <dgm:cxn modelId="{903F572A-EA3F-4B3E-B860-A9C9BD94490E}" type="presOf" srcId="{64A9A887-1C3F-40E9-A798-C818DA521F86}" destId="{072311D9-44BA-4B6A-993E-9A2CEDA2BEC5}" srcOrd="0" destOrd="0" presId="urn:microsoft.com/office/officeart/2005/8/layout/matrix1"/>
    <dgm:cxn modelId="{3A82A52F-B4DD-46EA-AB62-D8071BF9B9DD}" srcId="{7B42181B-9BFD-409A-A529-4D74D9B044FB}" destId="{64A9A887-1C3F-40E9-A798-C818DA521F86}" srcOrd="0" destOrd="0" parTransId="{23C6006D-7D3A-474D-86C6-5DDED2954C4A}" sibTransId="{DA393252-EF4B-41D1-9853-998E01D9E4F0}"/>
    <dgm:cxn modelId="{7E461B30-0E76-4A16-A3D7-3BEBB8549401}" type="presOf" srcId="{63856F89-E6E4-46B3-A5DE-64AB382DC92D}" destId="{683D4D38-D595-4823-A098-6A9D8596A527}" srcOrd="1" destOrd="0" presId="urn:microsoft.com/office/officeart/2005/8/layout/matrix1"/>
    <dgm:cxn modelId="{5DD65F31-0EDD-4134-81E2-11C3DC66D766}" type="presOf" srcId="{63856F89-E6E4-46B3-A5DE-64AB382DC92D}" destId="{F941D031-EA85-41DF-B9E3-D386E5F9E4AF}" srcOrd="0" destOrd="0" presId="urn:microsoft.com/office/officeart/2005/8/layout/matrix1"/>
    <dgm:cxn modelId="{03D2CD5B-0A23-4272-A008-B6FCC16A093D}" type="presOf" srcId="{EF57C75E-FBBF-47FE-98FD-72BBF85041D7}" destId="{2EEDABF6-848C-448F-9A24-C2D66A9F6DBA}" srcOrd="1" destOrd="0" presId="urn:microsoft.com/office/officeart/2005/8/layout/matrix1"/>
    <dgm:cxn modelId="{A1E02668-6726-4A38-B5AE-98030339A361}" type="presOf" srcId="{FAA6E943-00EC-4C82-BE31-EB06A221C6AD}" destId="{C11E2CA1-5CBC-4CBD-84EC-6883D6AAC485}" srcOrd="1" destOrd="0" presId="urn:microsoft.com/office/officeart/2005/8/layout/matrix1"/>
    <dgm:cxn modelId="{C1A43F6D-6868-44E4-BBDA-C8DD7FE8F3A4}" type="presOf" srcId="{FAA6E943-00EC-4C82-BE31-EB06A221C6AD}" destId="{8B614CE1-F0FB-4BE8-9EB6-19D6701C5686}" srcOrd="0" destOrd="0" presId="urn:microsoft.com/office/officeart/2005/8/layout/matrix1"/>
    <dgm:cxn modelId="{19C30350-1035-492E-99FC-6E0DD3148A74}" type="presOf" srcId="{EF57C75E-FBBF-47FE-98FD-72BBF85041D7}" destId="{C2977325-6436-4991-BBC8-D83E7FF67260}" srcOrd="0" destOrd="0" presId="urn:microsoft.com/office/officeart/2005/8/layout/matrix1"/>
    <dgm:cxn modelId="{0A872654-B84E-48C4-A347-6536AC1E3E91}" type="presOf" srcId="{7B42181B-9BFD-409A-A529-4D74D9B044FB}" destId="{0D5EE7ED-4135-48C0-8AC0-15B7595047CA}" srcOrd="0" destOrd="0" presId="urn:microsoft.com/office/officeart/2005/8/layout/matrix1"/>
    <dgm:cxn modelId="{DED74654-4C08-460A-B1EC-21F125197C7B}" type="presOf" srcId="{C3BFD844-4209-466A-8DDC-538DE860D38A}" destId="{C487482D-D5E8-416B-87E8-4D6B88DE010F}" srcOrd="0" destOrd="0" presId="urn:microsoft.com/office/officeart/2005/8/layout/matrix1"/>
    <dgm:cxn modelId="{2DB55877-4BEC-45DC-A18A-2AB163686FEE}" srcId="{64A9A887-1C3F-40E9-A798-C818DA521F86}" destId="{C3BFD844-4209-466A-8DDC-538DE860D38A}" srcOrd="0" destOrd="0" parTransId="{F9A425A3-B9AB-4D2B-AFB5-102191868B5F}" sibTransId="{F316ED99-BEF9-431B-AB0D-34B6C8E58299}"/>
    <dgm:cxn modelId="{C5BBBDA7-9F92-4247-8827-748E0DF333E6}" srcId="{64A9A887-1C3F-40E9-A798-C818DA521F86}" destId="{FAA6E943-00EC-4C82-BE31-EB06A221C6AD}" srcOrd="2" destOrd="0" parTransId="{BAE0F6E7-40C8-4C74-A277-4D259F9C9F66}" sibTransId="{22151B75-470A-4462-8D7C-9F3996CD3212}"/>
    <dgm:cxn modelId="{B2A0ADBB-C7AF-4CD4-B199-91A21A5EC8E8}" srcId="{64A9A887-1C3F-40E9-A798-C818DA521F86}" destId="{63856F89-E6E4-46B3-A5DE-64AB382DC92D}" srcOrd="3" destOrd="0" parTransId="{41D8904A-2394-4C67-B19C-C0FF6EFA3F63}" sibTransId="{C48EC052-B73B-49F0-A040-5D62D9CCC8BE}"/>
    <dgm:cxn modelId="{ED927DF6-0613-4E5F-9E5E-02D82DA3BD4F}" type="presParOf" srcId="{0D5EE7ED-4135-48C0-8AC0-15B7595047CA}" destId="{CF85F166-6D2A-4793-9697-3F89E0489C9E}" srcOrd="0" destOrd="0" presId="urn:microsoft.com/office/officeart/2005/8/layout/matrix1"/>
    <dgm:cxn modelId="{F7E976CD-3EFD-49BC-9BDC-74309F5F58AF}" type="presParOf" srcId="{CF85F166-6D2A-4793-9697-3F89E0489C9E}" destId="{C487482D-D5E8-416B-87E8-4D6B88DE010F}" srcOrd="0" destOrd="0" presId="urn:microsoft.com/office/officeart/2005/8/layout/matrix1"/>
    <dgm:cxn modelId="{9920AA91-F2A7-4632-94E4-BEEC1C25FCE1}" type="presParOf" srcId="{CF85F166-6D2A-4793-9697-3F89E0489C9E}" destId="{D87FE627-6452-4748-B2B7-288E2ADEDA08}" srcOrd="1" destOrd="0" presId="urn:microsoft.com/office/officeart/2005/8/layout/matrix1"/>
    <dgm:cxn modelId="{7736C2F3-D05B-40A3-AD6D-DDC6CFF31BBF}" type="presParOf" srcId="{CF85F166-6D2A-4793-9697-3F89E0489C9E}" destId="{C2977325-6436-4991-BBC8-D83E7FF67260}" srcOrd="2" destOrd="0" presId="urn:microsoft.com/office/officeart/2005/8/layout/matrix1"/>
    <dgm:cxn modelId="{DCE40B77-6AE5-42FA-A1AF-3D49138170E3}" type="presParOf" srcId="{CF85F166-6D2A-4793-9697-3F89E0489C9E}" destId="{2EEDABF6-848C-448F-9A24-C2D66A9F6DBA}" srcOrd="3" destOrd="0" presId="urn:microsoft.com/office/officeart/2005/8/layout/matrix1"/>
    <dgm:cxn modelId="{0B5F3FBE-3C4F-4F21-9479-ED690DD15F8F}" type="presParOf" srcId="{CF85F166-6D2A-4793-9697-3F89E0489C9E}" destId="{8B614CE1-F0FB-4BE8-9EB6-19D6701C5686}" srcOrd="4" destOrd="0" presId="urn:microsoft.com/office/officeart/2005/8/layout/matrix1"/>
    <dgm:cxn modelId="{A84D4301-B191-44B2-B6AD-86F6E221A005}" type="presParOf" srcId="{CF85F166-6D2A-4793-9697-3F89E0489C9E}" destId="{C11E2CA1-5CBC-4CBD-84EC-6883D6AAC485}" srcOrd="5" destOrd="0" presId="urn:microsoft.com/office/officeart/2005/8/layout/matrix1"/>
    <dgm:cxn modelId="{E7ADBE1F-36B2-445F-8672-BB928437EF6C}" type="presParOf" srcId="{CF85F166-6D2A-4793-9697-3F89E0489C9E}" destId="{F941D031-EA85-41DF-B9E3-D386E5F9E4AF}" srcOrd="6" destOrd="0" presId="urn:microsoft.com/office/officeart/2005/8/layout/matrix1"/>
    <dgm:cxn modelId="{D25B7CAA-9F93-4FA1-AB3C-F8C92A3B953E}" type="presParOf" srcId="{CF85F166-6D2A-4793-9697-3F89E0489C9E}" destId="{683D4D38-D595-4823-A098-6A9D8596A527}" srcOrd="7" destOrd="0" presId="urn:microsoft.com/office/officeart/2005/8/layout/matrix1"/>
    <dgm:cxn modelId="{4E861391-EF2B-48AD-B6D7-8CA4AA3D86CE}" type="presParOf" srcId="{0D5EE7ED-4135-48C0-8AC0-15B7595047CA}" destId="{072311D9-44BA-4B6A-993E-9A2CEDA2BEC5}" srcOrd="1" destOrd="0" presId="urn:microsoft.com/office/officeart/2005/8/layout/matrix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42181B-9BFD-409A-A529-4D74D9B044FB}"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fr-FR"/>
        </a:p>
      </dgm:t>
    </dgm:pt>
    <dgm:pt modelId="{64A9A887-1C3F-40E9-A798-C818DA521F86}">
      <dgm:prSet phldrT="[Texte]"/>
      <dgm:spPr/>
      <dgm:t>
        <a:bodyPr/>
        <a:lstStyle/>
        <a:p>
          <a:r>
            <a:rPr lang="fr-FR" dirty="0"/>
            <a:t>Projet</a:t>
          </a:r>
        </a:p>
      </dgm:t>
    </dgm:pt>
    <dgm:pt modelId="{23C6006D-7D3A-474D-86C6-5DDED2954C4A}" type="parTrans" cxnId="{3A82A52F-B4DD-46EA-AB62-D8071BF9B9DD}">
      <dgm:prSet/>
      <dgm:spPr/>
      <dgm:t>
        <a:bodyPr/>
        <a:lstStyle/>
        <a:p>
          <a:endParaRPr lang="fr-FR"/>
        </a:p>
      </dgm:t>
    </dgm:pt>
    <dgm:pt modelId="{DA393252-EF4B-41D1-9853-998E01D9E4F0}" type="sibTrans" cxnId="{3A82A52F-B4DD-46EA-AB62-D8071BF9B9DD}">
      <dgm:prSet/>
      <dgm:spPr/>
      <dgm:t>
        <a:bodyPr/>
        <a:lstStyle/>
        <a:p>
          <a:endParaRPr lang="fr-FR"/>
        </a:p>
      </dgm:t>
    </dgm:pt>
    <dgm:pt modelId="{C3BFD844-4209-466A-8DDC-538DE860D38A}">
      <dgm:prSet phldrT="[Texte]"/>
      <dgm:spPr/>
      <dgm:t>
        <a:bodyPr/>
        <a:lstStyle/>
        <a:p>
          <a:r>
            <a:rPr lang="fr-FR" dirty="0"/>
            <a:t>Commande</a:t>
          </a:r>
        </a:p>
        <a:p>
          <a:r>
            <a:rPr lang="fr-FR" dirty="0">
              <a:solidFill>
                <a:srgbClr val="FF0000"/>
              </a:solidFill>
            </a:rPr>
            <a:t>Projet sur</a:t>
          </a:r>
        </a:p>
      </dgm:t>
    </dgm:pt>
    <dgm:pt modelId="{F9A425A3-B9AB-4D2B-AFB5-102191868B5F}" type="parTrans" cxnId="{2DB55877-4BEC-45DC-A18A-2AB163686FEE}">
      <dgm:prSet/>
      <dgm:spPr/>
      <dgm:t>
        <a:bodyPr/>
        <a:lstStyle/>
        <a:p>
          <a:endParaRPr lang="fr-FR"/>
        </a:p>
      </dgm:t>
    </dgm:pt>
    <dgm:pt modelId="{F316ED99-BEF9-431B-AB0D-34B6C8E58299}" type="sibTrans" cxnId="{2DB55877-4BEC-45DC-A18A-2AB163686FEE}">
      <dgm:prSet/>
      <dgm:spPr/>
      <dgm:t>
        <a:bodyPr/>
        <a:lstStyle/>
        <a:p>
          <a:endParaRPr lang="fr-FR"/>
        </a:p>
      </dgm:t>
    </dgm:pt>
    <dgm:pt modelId="{EF57C75E-FBBF-47FE-98FD-72BBF85041D7}">
      <dgm:prSet phldrT="[Texte]"/>
      <dgm:spPr/>
      <dgm:t>
        <a:bodyPr/>
        <a:lstStyle/>
        <a:p>
          <a:r>
            <a:rPr lang="fr-FR" dirty="0"/>
            <a:t>Besoin</a:t>
          </a:r>
        </a:p>
        <a:p>
          <a:r>
            <a:rPr lang="fr-FR" dirty="0">
              <a:solidFill>
                <a:srgbClr val="FF0000"/>
              </a:solidFill>
            </a:rPr>
            <a:t>Projet pour</a:t>
          </a:r>
        </a:p>
      </dgm:t>
    </dgm:pt>
    <dgm:pt modelId="{C9F6FEE8-3B8C-4646-92D0-3A005671BDE9}" type="parTrans" cxnId="{FE258202-4151-42A8-8732-C3945E2BA1B2}">
      <dgm:prSet/>
      <dgm:spPr/>
      <dgm:t>
        <a:bodyPr/>
        <a:lstStyle/>
        <a:p>
          <a:endParaRPr lang="fr-FR"/>
        </a:p>
      </dgm:t>
    </dgm:pt>
    <dgm:pt modelId="{F6E60E3F-C25C-4D39-B34B-2BFDF0631054}" type="sibTrans" cxnId="{FE258202-4151-42A8-8732-C3945E2BA1B2}">
      <dgm:prSet/>
      <dgm:spPr/>
      <dgm:t>
        <a:bodyPr/>
        <a:lstStyle/>
        <a:p>
          <a:endParaRPr lang="fr-FR"/>
        </a:p>
      </dgm:t>
    </dgm:pt>
    <dgm:pt modelId="{FAA6E943-00EC-4C82-BE31-EB06A221C6AD}">
      <dgm:prSet phldrT="[Texte]"/>
      <dgm:spPr/>
      <dgm:t>
        <a:bodyPr/>
        <a:lstStyle/>
        <a:p>
          <a:r>
            <a:rPr lang="fr-FR" dirty="0"/>
            <a:t>Attentes</a:t>
          </a:r>
        </a:p>
        <a:p>
          <a:r>
            <a:rPr lang="fr-FR" dirty="0">
              <a:solidFill>
                <a:srgbClr val="FF0000"/>
              </a:solidFill>
            </a:rPr>
            <a:t>Projet avec</a:t>
          </a:r>
        </a:p>
      </dgm:t>
    </dgm:pt>
    <dgm:pt modelId="{BAE0F6E7-40C8-4C74-A277-4D259F9C9F66}" type="parTrans" cxnId="{C5BBBDA7-9F92-4247-8827-748E0DF333E6}">
      <dgm:prSet/>
      <dgm:spPr/>
      <dgm:t>
        <a:bodyPr/>
        <a:lstStyle/>
        <a:p>
          <a:endParaRPr lang="fr-FR"/>
        </a:p>
      </dgm:t>
    </dgm:pt>
    <dgm:pt modelId="{22151B75-470A-4462-8D7C-9F3996CD3212}" type="sibTrans" cxnId="{C5BBBDA7-9F92-4247-8827-748E0DF333E6}">
      <dgm:prSet/>
      <dgm:spPr/>
      <dgm:t>
        <a:bodyPr/>
        <a:lstStyle/>
        <a:p>
          <a:endParaRPr lang="fr-FR"/>
        </a:p>
      </dgm:t>
    </dgm:pt>
    <dgm:pt modelId="{63856F89-E6E4-46B3-A5DE-64AB382DC92D}">
      <dgm:prSet phldrT="[Texte]"/>
      <dgm:spPr/>
      <dgm:t>
        <a:bodyPr/>
        <a:lstStyle/>
        <a:p>
          <a:r>
            <a:rPr lang="fr-FR" dirty="0"/>
            <a:t>Demande</a:t>
          </a:r>
        </a:p>
        <a:p>
          <a:r>
            <a:rPr lang="fr-FR" dirty="0">
              <a:solidFill>
                <a:srgbClr val="FF0000"/>
              </a:solidFill>
            </a:rPr>
            <a:t>Projet de</a:t>
          </a:r>
        </a:p>
      </dgm:t>
    </dgm:pt>
    <dgm:pt modelId="{41D8904A-2394-4C67-B19C-C0FF6EFA3F63}" type="parTrans" cxnId="{B2A0ADBB-C7AF-4CD4-B199-91A21A5EC8E8}">
      <dgm:prSet/>
      <dgm:spPr/>
      <dgm:t>
        <a:bodyPr/>
        <a:lstStyle/>
        <a:p>
          <a:endParaRPr lang="fr-FR"/>
        </a:p>
      </dgm:t>
    </dgm:pt>
    <dgm:pt modelId="{C48EC052-B73B-49F0-A040-5D62D9CCC8BE}" type="sibTrans" cxnId="{B2A0ADBB-C7AF-4CD4-B199-91A21A5EC8E8}">
      <dgm:prSet/>
      <dgm:spPr/>
      <dgm:t>
        <a:bodyPr/>
        <a:lstStyle/>
        <a:p>
          <a:endParaRPr lang="fr-FR"/>
        </a:p>
      </dgm:t>
    </dgm:pt>
    <dgm:pt modelId="{0D5EE7ED-4135-48C0-8AC0-15B7595047CA}" type="pres">
      <dgm:prSet presAssocID="{7B42181B-9BFD-409A-A529-4D74D9B044FB}" presName="diagram" presStyleCnt="0">
        <dgm:presLayoutVars>
          <dgm:chMax val="1"/>
          <dgm:dir/>
          <dgm:animLvl val="ctr"/>
          <dgm:resizeHandles val="exact"/>
        </dgm:presLayoutVars>
      </dgm:prSet>
      <dgm:spPr/>
    </dgm:pt>
    <dgm:pt modelId="{CF85F166-6D2A-4793-9697-3F89E0489C9E}" type="pres">
      <dgm:prSet presAssocID="{7B42181B-9BFD-409A-A529-4D74D9B044FB}" presName="matrix" presStyleCnt="0"/>
      <dgm:spPr/>
    </dgm:pt>
    <dgm:pt modelId="{C487482D-D5E8-416B-87E8-4D6B88DE010F}" type="pres">
      <dgm:prSet presAssocID="{7B42181B-9BFD-409A-A529-4D74D9B044FB}" presName="tile1" presStyleLbl="node1" presStyleIdx="0" presStyleCnt="4"/>
      <dgm:spPr/>
    </dgm:pt>
    <dgm:pt modelId="{D87FE627-6452-4748-B2B7-288E2ADEDA08}" type="pres">
      <dgm:prSet presAssocID="{7B42181B-9BFD-409A-A529-4D74D9B044FB}" presName="tile1text" presStyleLbl="node1" presStyleIdx="0" presStyleCnt="4">
        <dgm:presLayoutVars>
          <dgm:chMax val="0"/>
          <dgm:chPref val="0"/>
          <dgm:bulletEnabled val="1"/>
        </dgm:presLayoutVars>
      </dgm:prSet>
      <dgm:spPr/>
    </dgm:pt>
    <dgm:pt modelId="{C2977325-6436-4991-BBC8-D83E7FF67260}" type="pres">
      <dgm:prSet presAssocID="{7B42181B-9BFD-409A-A529-4D74D9B044FB}" presName="tile2" presStyleLbl="node1" presStyleIdx="1" presStyleCnt="4" custLinFactNeighborX="-189"/>
      <dgm:spPr/>
    </dgm:pt>
    <dgm:pt modelId="{2EEDABF6-848C-448F-9A24-C2D66A9F6DBA}" type="pres">
      <dgm:prSet presAssocID="{7B42181B-9BFD-409A-A529-4D74D9B044FB}" presName="tile2text" presStyleLbl="node1" presStyleIdx="1" presStyleCnt="4">
        <dgm:presLayoutVars>
          <dgm:chMax val="0"/>
          <dgm:chPref val="0"/>
          <dgm:bulletEnabled val="1"/>
        </dgm:presLayoutVars>
      </dgm:prSet>
      <dgm:spPr/>
    </dgm:pt>
    <dgm:pt modelId="{8B614CE1-F0FB-4BE8-9EB6-19D6701C5686}" type="pres">
      <dgm:prSet presAssocID="{7B42181B-9BFD-409A-A529-4D74D9B044FB}" presName="tile3" presStyleLbl="node1" presStyleIdx="2" presStyleCnt="4" custLinFactNeighborY="1389"/>
      <dgm:spPr/>
    </dgm:pt>
    <dgm:pt modelId="{C11E2CA1-5CBC-4CBD-84EC-6883D6AAC485}" type="pres">
      <dgm:prSet presAssocID="{7B42181B-9BFD-409A-A529-4D74D9B044FB}" presName="tile3text" presStyleLbl="node1" presStyleIdx="2" presStyleCnt="4">
        <dgm:presLayoutVars>
          <dgm:chMax val="0"/>
          <dgm:chPref val="0"/>
          <dgm:bulletEnabled val="1"/>
        </dgm:presLayoutVars>
      </dgm:prSet>
      <dgm:spPr/>
    </dgm:pt>
    <dgm:pt modelId="{F941D031-EA85-41DF-B9E3-D386E5F9E4AF}" type="pres">
      <dgm:prSet presAssocID="{7B42181B-9BFD-409A-A529-4D74D9B044FB}" presName="tile4" presStyleLbl="node1" presStyleIdx="3" presStyleCnt="4"/>
      <dgm:spPr/>
    </dgm:pt>
    <dgm:pt modelId="{683D4D38-D595-4823-A098-6A9D8596A527}" type="pres">
      <dgm:prSet presAssocID="{7B42181B-9BFD-409A-A529-4D74D9B044FB}" presName="tile4text" presStyleLbl="node1" presStyleIdx="3" presStyleCnt="4">
        <dgm:presLayoutVars>
          <dgm:chMax val="0"/>
          <dgm:chPref val="0"/>
          <dgm:bulletEnabled val="1"/>
        </dgm:presLayoutVars>
      </dgm:prSet>
      <dgm:spPr/>
    </dgm:pt>
    <dgm:pt modelId="{072311D9-44BA-4B6A-993E-9A2CEDA2BEC5}" type="pres">
      <dgm:prSet presAssocID="{7B42181B-9BFD-409A-A529-4D74D9B044FB}" presName="centerTile" presStyleLbl="fgShp" presStyleIdx="0" presStyleCnt="1">
        <dgm:presLayoutVars>
          <dgm:chMax val="0"/>
          <dgm:chPref val="0"/>
        </dgm:presLayoutVars>
      </dgm:prSet>
      <dgm:spPr/>
    </dgm:pt>
  </dgm:ptLst>
  <dgm:cxnLst>
    <dgm:cxn modelId="{FE258202-4151-42A8-8732-C3945E2BA1B2}" srcId="{64A9A887-1C3F-40E9-A798-C818DA521F86}" destId="{EF57C75E-FBBF-47FE-98FD-72BBF85041D7}" srcOrd="1" destOrd="0" parTransId="{C9F6FEE8-3B8C-4646-92D0-3A005671BDE9}" sibTransId="{F6E60E3F-C25C-4D39-B34B-2BFDF0631054}"/>
    <dgm:cxn modelId="{7CD09804-4E3A-4F63-9B6C-FCE244982DCF}" type="presOf" srcId="{63856F89-E6E4-46B3-A5DE-64AB382DC92D}" destId="{F941D031-EA85-41DF-B9E3-D386E5F9E4AF}" srcOrd="0" destOrd="0" presId="urn:microsoft.com/office/officeart/2005/8/layout/matrix1"/>
    <dgm:cxn modelId="{650BC929-C41F-4981-BC1C-007AB4D975E0}" type="presOf" srcId="{63856F89-E6E4-46B3-A5DE-64AB382DC92D}" destId="{683D4D38-D595-4823-A098-6A9D8596A527}" srcOrd="1" destOrd="0" presId="urn:microsoft.com/office/officeart/2005/8/layout/matrix1"/>
    <dgm:cxn modelId="{BF643C2E-DDCB-42CF-A4E4-5C9F7537A263}" type="presOf" srcId="{64A9A887-1C3F-40E9-A798-C818DA521F86}" destId="{072311D9-44BA-4B6A-993E-9A2CEDA2BEC5}" srcOrd="0" destOrd="0" presId="urn:microsoft.com/office/officeart/2005/8/layout/matrix1"/>
    <dgm:cxn modelId="{3A82A52F-B4DD-46EA-AB62-D8071BF9B9DD}" srcId="{7B42181B-9BFD-409A-A529-4D74D9B044FB}" destId="{64A9A887-1C3F-40E9-A798-C818DA521F86}" srcOrd="0" destOrd="0" parTransId="{23C6006D-7D3A-474D-86C6-5DDED2954C4A}" sibTransId="{DA393252-EF4B-41D1-9853-998E01D9E4F0}"/>
    <dgm:cxn modelId="{C4574D73-08A8-4CA2-A779-BAE0E308943B}" type="presOf" srcId="{7B42181B-9BFD-409A-A529-4D74D9B044FB}" destId="{0D5EE7ED-4135-48C0-8AC0-15B7595047CA}" srcOrd="0" destOrd="0" presId="urn:microsoft.com/office/officeart/2005/8/layout/matrix1"/>
    <dgm:cxn modelId="{0CB8CF73-4E39-42AF-B328-42AFF95BD07F}" type="presOf" srcId="{EF57C75E-FBBF-47FE-98FD-72BBF85041D7}" destId="{C2977325-6436-4991-BBC8-D83E7FF67260}" srcOrd="0" destOrd="0" presId="urn:microsoft.com/office/officeart/2005/8/layout/matrix1"/>
    <dgm:cxn modelId="{2DB55877-4BEC-45DC-A18A-2AB163686FEE}" srcId="{64A9A887-1C3F-40E9-A798-C818DA521F86}" destId="{C3BFD844-4209-466A-8DDC-538DE860D38A}" srcOrd="0" destOrd="0" parTransId="{F9A425A3-B9AB-4D2B-AFB5-102191868B5F}" sibTransId="{F316ED99-BEF9-431B-AB0D-34B6C8E58299}"/>
    <dgm:cxn modelId="{8BC11058-CF06-44AD-934F-96E6F189238E}" type="presOf" srcId="{C3BFD844-4209-466A-8DDC-538DE860D38A}" destId="{C487482D-D5E8-416B-87E8-4D6B88DE010F}" srcOrd="0" destOrd="0" presId="urn:microsoft.com/office/officeart/2005/8/layout/matrix1"/>
    <dgm:cxn modelId="{A363BF7A-3463-4E83-A727-2F3315E59AE7}" type="presOf" srcId="{C3BFD844-4209-466A-8DDC-538DE860D38A}" destId="{D87FE627-6452-4748-B2B7-288E2ADEDA08}" srcOrd="1" destOrd="0" presId="urn:microsoft.com/office/officeart/2005/8/layout/matrix1"/>
    <dgm:cxn modelId="{E76E9A9D-9C00-41E8-8826-F826FDF896F4}" type="presOf" srcId="{EF57C75E-FBBF-47FE-98FD-72BBF85041D7}" destId="{2EEDABF6-848C-448F-9A24-C2D66A9F6DBA}" srcOrd="1" destOrd="0" presId="urn:microsoft.com/office/officeart/2005/8/layout/matrix1"/>
    <dgm:cxn modelId="{C5BBBDA7-9F92-4247-8827-748E0DF333E6}" srcId="{64A9A887-1C3F-40E9-A798-C818DA521F86}" destId="{FAA6E943-00EC-4C82-BE31-EB06A221C6AD}" srcOrd="2" destOrd="0" parTransId="{BAE0F6E7-40C8-4C74-A277-4D259F9C9F66}" sibTransId="{22151B75-470A-4462-8D7C-9F3996CD3212}"/>
    <dgm:cxn modelId="{5A1350A8-3724-491C-927A-6A2866B3DA87}" type="presOf" srcId="{FAA6E943-00EC-4C82-BE31-EB06A221C6AD}" destId="{C11E2CA1-5CBC-4CBD-84EC-6883D6AAC485}" srcOrd="1" destOrd="0" presId="urn:microsoft.com/office/officeart/2005/8/layout/matrix1"/>
    <dgm:cxn modelId="{B6B068B0-24E4-4046-A299-6704D4F7DB3E}" type="presOf" srcId="{FAA6E943-00EC-4C82-BE31-EB06A221C6AD}" destId="{8B614CE1-F0FB-4BE8-9EB6-19D6701C5686}" srcOrd="0" destOrd="0" presId="urn:microsoft.com/office/officeart/2005/8/layout/matrix1"/>
    <dgm:cxn modelId="{B2A0ADBB-C7AF-4CD4-B199-91A21A5EC8E8}" srcId="{64A9A887-1C3F-40E9-A798-C818DA521F86}" destId="{63856F89-E6E4-46B3-A5DE-64AB382DC92D}" srcOrd="3" destOrd="0" parTransId="{41D8904A-2394-4C67-B19C-C0FF6EFA3F63}" sibTransId="{C48EC052-B73B-49F0-A040-5D62D9CCC8BE}"/>
    <dgm:cxn modelId="{D86A3128-B940-4F85-828B-7A6757E2F3FE}" type="presParOf" srcId="{0D5EE7ED-4135-48C0-8AC0-15B7595047CA}" destId="{CF85F166-6D2A-4793-9697-3F89E0489C9E}" srcOrd="0" destOrd="0" presId="urn:microsoft.com/office/officeart/2005/8/layout/matrix1"/>
    <dgm:cxn modelId="{93B81D86-B8DF-447E-A3D5-2A6D24668415}" type="presParOf" srcId="{CF85F166-6D2A-4793-9697-3F89E0489C9E}" destId="{C487482D-D5E8-416B-87E8-4D6B88DE010F}" srcOrd="0" destOrd="0" presId="urn:microsoft.com/office/officeart/2005/8/layout/matrix1"/>
    <dgm:cxn modelId="{D3AF0072-CD2A-4AC6-B538-ED2B6DA7087B}" type="presParOf" srcId="{CF85F166-6D2A-4793-9697-3F89E0489C9E}" destId="{D87FE627-6452-4748-B2B7-288E2ADEDA08}" srcOrd="1" destOrd="0" presId="urn:microsoft.com/office/officeart/2005/8/layout/matrix1"/>
    <dgm:cxn modelId="{124D729E-D8FF-4C83-82B4-853EF700F820}" type="presParOf" srcId="{CF85F166-6D2A-4793-9697-3F89E0489C9E}" destId="{C2977325-6436-4991-BBC8-D83E7FF67260}" srcOrd="2" destOrd="0" presId="urn:microsoft.com/office/officeart/2005/8/layout/matrix1"/>
    <dgm:cxn modelId="{1DE08E14-DF79-41BA-B0FC-105EC1ADAD82}" type="presParOf" srcId="{CF85F166-6D2A-4793-9697-3F89E0489C9E}" destId="{2EEDABF6-848C-448F-9A24-C2D66A9F6DBA}" srcOrd="3" destOrd="0" presId="urn:microsoft.com/office/officeart/2005/8/layout/matrix1"/>
    <dgm:cxn modelId="{D6517B8B-4B5B-417C-8200-09C4E2AF9680}" type="presParOf" srcId="{CF85F166-6D2A-4793-9697-3F89E0489C9E}" destId="{8B614CE1-F0FB-4BE8-9EB6-19D6701C5686}" srcOrd="4" destOrd="0" presId="urn:microsoft.com/office/officeart/2005/8/layout/matrix1"/>
    <dgm:cxn modelId="{040CEBC5-8304-46D7-AA39-47E51A0C3EFF}" type="presParOf" srcId="{CF85F166-6D2A-4793-9697-3F89E0489C9E}" destId="{C11E2CA1-5CBC-4CBD-84EC-6883D6AAC485}" srcOrd="5" destOrd="0" presId="urn:microsoft.com/office/officeart/2005/8/layout/matrix1"/>
    <dgm:cxn modelId="{B014CEB9-7B5D-4B3B-85FC-CF61DE3F2595}" type="presParOf" srcId="{CF85F166-6D2A-4793-9697-3F89E0489C9E}" destId="{F941D031-EA85-41DF-B9E3-D386E5F9E4AF}" srcOrd="6" destOrd="0" presId="urn:microsoft.com/office/officeart/2005/8/layout/matrix1"/>
    <dgm:cxn modelId="{BEE177E1-117F-422C-BCE1-19E95CCC26C9}" type="presParOf" srcId="{CF85F166-6D2A-4793-9697-3F89E0489C9E}" destId="{683D4D38-D595-4823-A098-6A9D8596A527}" srcOrd="7" destOrd="0" presId="urn:microsoft.com/office/officeart/2005/8/layout/matrix1"/>
    <dgm:cxn modelId="{A480D20D-4175-44E3-A3F4-E35C90319658}" type="presParOf" srcId="{0D5EE7ED-4135-48C0-8AC0-15B7595047CA}" destId="{072311D9-44BA-4B6A-993E-9A2CEDA2BEC5}" srcOrd="1" destOrd="0" presId="urn:microsoft.com/office/officeart/2005/8/layout/matrix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8BC59-2186-4F48-A1FE-F3A9ECB1B306}">
      <dsp:nvSpPr>
        <dsp:cNvPr id="0" name=""/>
        <dsp:cNvSpPr/>
      </dsp:nvSpPr>
      <dsp:spPr>
        <a:xfrm>
          <a:off x="21753" y="3471"/>
          <a:ext cx="3867906" cy="1254062"/>
        </a:xfrm>
        <a:prstGeom prst="chevron">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fr-FR" sz="1800" kern="1200" dirty="0"/>
            <a:t>1950-1968</a:t>
          </a:r>
        </a:p>
        <a:p>
          <a:pPr marL="0" lvl="0" indent="0" algn="ctr" defTabSz="800100">
            <a:lnSpc>
              <a:spcPct val="90000"/>
            </a:lnSpc>
            <a:spcBef>
              <a:spcPct val="0"/>
            </a:spcBef>
            <a:spcAft>
              <a:spcPct val="35000"/>
            </a:spcAft>
            <a:buNone/>
          </a:pPr>
          <a:r>
            <a:rPr lang="fr-FR" sz="1800" kern="1200" dirty="0"/>
            <a:t>Faillite des grands intégrateurs tels que l’école, la famille, la religion</a:t>
          </a:r>
        </a:p>
      </dsp:txBody>
      <dsp:txXfrm>
        <a:off x="648784" y="3471"/>
        <a:ext cx="2613844" cy="1254062"/>
      </dsp:txXfrm>
    </dsp:sp>
    <dsp:sp modelId="{42309DEA-8DB2-448B-84B2-4F0282548B3F}">
      <dsp:nvSpPr>
        <dsp:cNvPr id="0" name=""/>
        <dsp:cNvSpPr/>
      </dsp:nvSpPr>
      <dsp:spPr>
        <a:xfrm>
          <a:off x="3482088" y="98242"/>
          <a:ext cx="2602180" cy="1040872"/>
        </a:xfrm>
        <a:prstGeom prst="chevron">
          <a:avLst/>
        </a:prstGeom>
        <a:solidFill>
          <a:schemeClr val="accent3">
            <a:lumMod val="60000"/>
            <a:lumOff val="40000"/>
            <a:alpha val="9000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fr-FR" sz="1600" kern="1200" dirty="0"/>
            <a:t>1950 -1960 : </a:t>
          </a:r>
        </a:p>
        <a:p>
          <a:pPr marL="0" lvl="0" indent="0" algn="ctr" defTabSz="711200">
            <a:lnSpc>
              <a:spcPct val="90000"/>
            </a:lnSpc>
            <a:spcBef>
              <a:spcPct val="0"/>
            </a:spcBef>
            <a:spcAft>
              <a:spcPct val="35000"/>
            </a:spcAft>
            <a:buNone/>
          </a:pPr>
          <a:r>
            <a:rPr lang="fr-FR" sz="1600" kern="1200" dirty="0"/>
            <a:t>Adulte mature</a:t>
          </a:r>
        </a:p>
      </dsp:txBody>
      <dsp:txXfrm>
        <a:off x="4002524" y="98242"/>
        <a:ext cx="1561308" cy="1040872"/>
      </dsp:txXfrm>
    </dsp:sp>
    <dsp:sp modelId="{CA3E0BBD-89D7-435A-A812-46C1317CCD3D}">
      <dsp:nvSpPr>
        <dsp:cNvPr id="0" name=""/>
        <dsp:cNvSpPr/>
      </dsp:nvSpPr>
      <dsp:spPr>
        <a:xfrm>
          <a:off x="5725690" y="96399"/>
          <a:ext cx="2830781" cy="1040872"/>
        </a:xfrm>
        <a:prstGeom prst="chevron">
          <a:avLst/>
        </a:prstGeom>
        <a:solidFill>
          <a:schemeClr val="accent4">
            <a:tint val="40000"/>
            <a:alpha val="90000"/>
            <a:hueOff val="-563673"/>
            <a:satOff val="3165"/>
            <a:lumOff val="201"/>
            <a:alphaOff val="0"/>
          </a:schemeClr>
        </a:solidFill>
        <a:ln w="25400" cap="flat" cmpd="sng" algn="ctr">
          <a:solidFill>
            <a:schemeClr val="accent4">
              <a:tint val="40000"/>
              <a:alpha val="90000"/>
              <a:hueOff val="-563673"/>
              <a:satOff val="3165"/>
              <a:lumOff val="2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fr-FR" sz="1400" kern="1200" dirty="0"/>
            <a:t>     </a:t>
          </a:r>
        </a:p>
      </dsp:txBody>
      <dsp:txXfrm>
        <a:off x="6246126" y="96399"/>
        <a:ext cx="1789909" cy="1040872"/>
      </dsp:txXfrm>
    </dsp:sp>
    <dsp:sp modelId="{2A76C50A-17DF-4941-A562-898078546979}">
      <dsp:nvSpPr>
        <dsp:cNvPr id="0" name=""/>
        <dsp:cNvSpPr/>
      </dsp:nvSpPr>
      <dsp:spPr>
        <a:xfrm>
          <a:off x="21753" y="1433102"/>
          <a:ext cx="3849659" cy="1254062"/>
        </a:xfrm>
        <a:prstGeom prst="chevron">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fr-FR" sz="1800" kern="1200" dirty="0"/>
            <a:t>1970 – 1975</a:t>
          </a:r>
        </a:p>
        <a:p>
          <a:pPr marL="0" lvl="0" indent="0" algn="ctr" defTabSz="800100">
            <a:lnSpc>
              <a:spcPct val="90000"/>
            </a:lnSpc>
            <a:spcBef>
              <a:spcPct val="0"/>
            </a:spcBef>
            <a:spcAft>
              <a:spcPct val="35000"/>
            </a:spcAft>
            <a:buNone/>
          </a:pPr>
          <a:r>
            <a:rPr lang="fr-FR" sz="1800" kern="1200" dirty="0"/>
            <a:t>Faillite d’un autre intégrateur : le travail </a:t>
          </a:r>
        </a:p>
      </dsp:txBody>
      <dsp:txXfrm>
        <a:off x="648784" y="1433102"/>
        <a:ext cx="2595597" cy="1254062"/>
      </dsp:txXfrm>
    </dsp:sp>
    <dsp:sp modelId="{299E5877-E09B-4CBE-9375-C544D39CE360}">
      <dsp:nvSpPr>
        <dsp:cNvPr id="0" name=""/>
        <dsp:cNvSpPr/>
      </dsp:nvSpPr>
      <dsp:spPr>
        <a:xfrm>
          <a:off x="3463842" y="1539698"/>
          <a:ext cx="2602180" cy="1040872"/>
        </a:xfrm>
        <a:prstGeom prst="chevron">
          <a:avLst/>
        </a:prstGeom>
        <a:solidFill>
          <a:schemeClr val="accent6">
            <a:alpha val="90000"/>
          </a:schemeClr>
        </a:solidFill>
        <a:ln w="25400" cap="flat" cmpd="sng" algn="ctr">
          <a:solidFill>
            <a:schemeClr val="accent4">
              <a:tint val="40000"/>
              <a:alpha val="90000"/>
              <a:hueOff val="-1127346"/>
              <a:satOff val="6331"/>
              <a:lumOff val="4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fr-FR" sz="1600" kern="1200" dirty="0"/>
            <a:t>1960 – 1975 : </a:t>
          </a:r>
        </a:p>
        <a:p>
          <a:pPr marL="0" lvl="0" indent="0" algn="ctr" defTabSz="711200">
            <a:lnSpc>
              <a:spcPct val="90000"/>
            </a:lnSpc>
            <a:spcBef>
              <a:spcPct val="0"/>
            </a:spcBef>
            <a:spcAft>
              <a:spcPct val="35000"/>
            </a:spcAft>
            <a:buNone/>
          </a:pPr>
          <a:r>
            <a:rPr lang="fr-FR" sz="1600" kern="1200" dirty="0"/>
            <a:t>Adulte en perspective</a:t>
          </a:r>
        </a:p>
      </dsp:txBody>
      <dsp:txXfrm>
        <a:off x="3984278" y="1539698"/>
        <a:ext cx="1561308" cy="1040872"/>
      </dsp:txXfrm>
    </dsp:sp>
    <dsp:sp modelId="{9D1DCF81-ED83-4805-9DAF-827DBDBFAB20}">
      <dsp:nvSpPr>
        <dsp:cNvPr id="0" name=""/>
        <dsp:cNvSpPr/>
      </dsp:nvSpPr>
      <dsp:spPr>
        <a:xfrm>
          <a:off x="5701717" y="1539698"/>
          <a:ext cx="2830781" cy="1040872"/>
        </a:xfrm>
        <a:prstGeom prst="chevron">
          <a:avLst/>
        </a:prstGeom>
        <a:solidFill>
          <a:schemeClr val="accent6">
            <a:lumMod val="40000"/>
            <a:lumOff val="60000"/>
            <a:alpha val="90000"/>
          </a:schemeClr>
        </a:solidFill>
        <a:ln w="25400" cap="flat" cmpd="sng" algn="ctr">
          <a:solidFill>
            <a:schemeClr val="accent4">
              <a:tint val="40000"/>
              <a:alpha val="90000"/>
              <a:hueOff val="-1691018"/>
              <a:satOff val="9496"/>
              <a:lumOff val="60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fr-FR" sz="1400" kern="1200" dirty="0"/>
            <a:t>1970 Les années « formation » : mise en place de la formation pour adultes</a:t>
          </a:r>
        </a:p>
      </dsp:txBody>
      <dsp:txXfrm>
        <a:off x="6222153" y="1539698"/>
        <a:ext cx="1789909" cy="1040872"/>
      </dsp:txXfrm>
    </dsp:sp>
    <dsp:sp modelId="{6456B26C-4673-4C2A-9F8A-72DC07B3D0A6}">
      <dsp:nvSpPr>
        <dsp:cNvPr id="0" name=""/>
        <dsp:cNvSpPr/>
      </dsp:nvSpPr>
      <dsp:spPr>
        <a:xfrm>
          <a:off x="21753" y="2862734"/>
          <a:ext cx="3849659" cy="1254062"/>
        </a:xfrm>
        <a:prstGeom prst="chevron">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fr-FR" sz="1800" kern="1200" dirty="0"/>
            <a:t>1980 – 1990 </a:t>
          </a:r>
        </a:p>
        <a:p>
          <a:pPr marL="0" lvl="0" indent="0" algn="ctr" defTabSz="800100">
            <a:lnSpc>
              <a:spcPct val="90000"/>
            </a:lnSpc>
            <a:spcBef>
              <a:spcPct val="0"/>
            </a:spcBef>
            <a:spcAft>
              <a:spcPct val="35000"/>
            </a:spcAft>
            <a:buNone/>
          </a:pPr>
          <a:r>
            <a:rPr lang="fr-FR" sz="1800" kern="1200" dirty="0"/>
            <a:t>Écroulement des idéologies collectivistes </a:t>
          </a:r>
        </a:p>
      </dsp:txBody>
      <dsp:txXfrm>
        <a:off x="648784" y="2862734"/>
        <a:ext cx="2595597" cy="1254062"/>
      </dsp:txXfrm>
    </dsp:sp>
    <dsp:sp modelId="{CAF1646F-2204-4698-9155-8F79DF7A6CA4}">
      <dsp:nvSpPr>
        <dsp:cNvPr id="0" name=""/>
        <dsp:cNvSpPr/>
      </dsp:nvSpPr>
      <dsp:spPr>
        <a:xfrm>
          <a:off x="3463842" y="2969329"/>
          <a:ext cx="2602180" cy="1040872"/>
        </a:xfrm>
        <a:prstGeom prst="chevron">
          <a:avLst/>
        </a:prstGeom>
        <a:solidFill>
          <a:schemeClr val="accent2">
            <a:lumMod val="60000"/>
            <a:lumOff val="40000"/>
            <a:alpha val="90000"/>
          </a:schemeClr>
        </a:solidFill>
        <a:ln w="25400" cap="flat" cmpd="sng" algn="ctr">
          <a:solidFill>
            <a:schemeClr val="accent4">
              <a:tint val="40000"/>
              <a:alpha val="90000"/>
              <a:hueOff val="-2254691"/>
              <a:satOff val="12661"/>
              <a:lumOff val="80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fr-FR" sz="1600" kern="1200" dirty="0"/>
            <a:t>1975 – 2000</a:t>
          </a:r>
        </a:p>
        <a:p>
          <a:pPr marL="0" lvl="0" indent="0" algn="ctr" defTabSz="711200">
            <a:lnSpc>
              <a:spcPct val="90000"/>
            </a:lnSpc>
            <a:spcBef>
              <a:spcPct val="0"/>
            </a:spcBef>
            <a:spcAft>
              <a:spcPct val="35000"/>
            </a:spcAft>
            <a:buNone/>
          </a:pPr>
          <a:r>
            <a:rPr lang="fr-FR" sz="1600" kern="1200" dirty="0"/>
            <a:t>Adulte immature</a:t>
          </a:r>
        </a:p>
      </dsp:txBody>
      <dsp:txXfrm>
        <a:off x="3984278" y="2969329"/>
        <a:ext cx="1561308" cy="1040872"/>
      </dsp:txXfrm>
    </dsp:sp>
    <dsp:sp modelId="{8316D00A-4045-4D68-A996-CCD45F928C11}">
      <dsp:nvSpPr>
        <dsp:cNvPr id="0" name=""/>
        <dsp:cNvSpPr/>
      </dsp:nvSpPr>
      <dsp:spPr>
        <a:xfrm>
          <a:off x="5701717" y="2969329"/>
          <a:ext cx="2830781" cy="1040872"/>
        </a:xfrm>
        <a:prstGeom prst="chevron">
          <a:avLst/>
        </a:prstGeom>
        <a:solidFill>
          <a:schemeClr val="accent2">
            <a:lumMod val="20000"/>
            <a:lumOff val="80000"/>
            <a:alpha val="90000"/>
          </a:schemeClr>
        </a:solidFill>
        <a:ln w="25400" cap="flat" cmpd="sng" algn="ctr">
          <a:solidFill>
            <a:schemeClr val="accent4">
              <a:tint val="40000"/>
              <a:alpha val="90000"/>
              <a:hueOff val="-2818364"/>
              <a:satOff val="15826"/>
              <a:lumOff val="10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fr-FR" sz="1400" kern="1200" dirty="0"/>
            <a:t>1980 Les années « projet » : Les projets individuels remplacent les projets collectifs</a:t>
          </a:r>
        </a:p>
      </dsp:txBody>
      <dsp:txXfrm>
        <a:off x="6222153" y="2969329"/>
        <a:ext cx="1789909" cy="1040872"/>
      </dsp:txXfrm>
    </dsp:sp>
    <dsp:sp modelId="{3500C0F3-1EEC-41AA-B253-9CA728FF6241}">
      <dsp:nvSpPr>
        <dsp:cNvPr id="0" name=""/>
        <dsp:cNvSpPr/>
      </dsp:nvSpPr>
      <dsp:spPr>
        <a:xfrm>
          <a:off x="21753" y="4292366"/>
          <a:ext cx="3858469" cy="1254062"/>
        </a:xfrm>
        <a:prstGeom prst="chevron">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fr-FR" sz="1800" kern="1200" dirty="0"/>
            <a:t>1990 – 2013</a:t>
          </a:r>
        </a:p>
        <a:p>
          <a:pPr marL="0" lvl="0" indent="0" algn="ctr" defTabSz="800100">
            <a:lnSpc>
              <a:spcPct val="90000"/>
            </a:lnSpc>
            <a:spcBef>
              <a:spcPct val="0"/>
            </a:spcBef>
            <a:spcAft>
              <a:spcPct val="35000"/>
            </a:spcAft>
            <a:buNone/>
          </a:pPr>
          <a:r>
            <a:rPr lang="fr-FR" sz="1800" kern="1200" dirty="0"/>
            <a:t>Situation de crises</a:t>
          </a:r>
        </a:p>
      </dsp:txBody>
      <dsp:txXfrm>
        <a:off x="648784" y="4292366"/>
        <a:ext cx="2604407" cy="1254062"/>
      </dsp:txXfrm>
    </dsp:sp>
    <dsp:sp modelId="{B2C3A423-E855-490C-BF45-C98ACE5BD1E7}">
      <dsp:nvSpPr>
        <dsp:cNvPr id="0" name=""/>
        <dsp:cNvSpPr/>
      </dsp:nvSpPr>
      <dsp:spPr>
        <a:xfrm>
          <a:off x="3534419" y="4509027"/>
          <a:ext cx="2602180" cy="1040872"/>
        </a:xfrm>
        <a:prstGeom prst="chevron">
          <a:avLst/>
        </a:prstGeom>
        <a:solidFill>
          <a:schemeClr val="accent5">
            <a:lumMod val="60000"/>
            <a:lumOff val="40000"/>
            <a:alpha val="90000"/>
          </a:schemeClr>
        </a:solidFill>
        <a:ln w="25400" cap="flat" cmpd="sng" algn="ctr">
          <a:solidFill>
            <a:schemeClr val="accent4">
              <a:tint val="40000"/>
              <a:alpha val="90000"/>
              <a:hueOff val="-3382037"/>
              <a:satOff val="18992"/>
              <a:lumOff val="12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fr-FR" sz="1600" kern="1200" dirty="0"/>
            <a:t>L’adulte  postmoderne  l’adulte fragilisé</a:t>
          </a:r>
        </a:p>
      </dsp:txBody>
      <dsp:txXfrm>
        <a:off x="4054855" y="4509027"/>
        <a:ext cx="1561308" cy="1040872"/>
      </dsp:txXfrm>
    </dsp:sp>
    <dsp:sp modelId="{AAD145FD-47C7-408B-9ABB-D194CDA850D4}">
      <dsp:nvSpPr>
        <dsp:cNvPr id="0" name=""/>
        <dsp:cNvSpPr/>
      </dsp:nvSpPr>
      <dsp:spPr>
        <a:xfrm>
          <a:off x="5710527" y="4398961"/>
          <a:ext cx="2830781" cy="1040872"/>
        </a:xfrm>
        <a:prstGeom prst="chevron">
          <a:avLst/>
        </a:prstGeom>
        <a:solidFill>
          <a:schemeClr val="accent5">
            <a:lumMod val="20000"/>
            <a:lumOff val="80000"/>
            <a:alpha val="9000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fr-FR" sz="1400" kern="1200" dirty="0"/>
            <a:t>1990 : les années « accompagnement »</a:t>
          </a:r>
        </a:p>
      </dsp:txBody>
      <dsp:txXfrm>
        <a:off x="6230963" y="4398961"/>
        <a:ext cx="1789909" cy="10408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7B545-1AB9-4CA6-9EAF-EF10B5962976}">
      <dsp:nvSpPr>
        <dsp:cNvPr id="0" name=""/>
        <dsp:cNvSpPr/>
      </dsp:nvSpPr>
      <dsp:spPr>
        <a:xfrm>
          <a:off x="19650" y="0"/>
          <a:ext cx="2636778" cy="268126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3ED20A-6E56-4A6D-85B4-5E20C8789D1B}">
      <dsp:nvSpPr>
        <dsp:cNvPr id="0" name=""/>
        <dsp:cNvSpPr/>
      </dsp:nvSpPr>
      <dsp:spPr>
        <a:xfrm>
          <a:off x="232592" y="1725683"/>
          <a:ext cx="3223918" cy="3015335"/>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fr-FR" sz="2800" kern="1200" dirty="0"/>
            <a:t>Société organisé par la discipline</a:t>
          </a:r>
        </a:p>
        <a:p>
          <a:pPr marL="228600" lvl="1" indent="-228600" algn="l" defTabSz="977900">
            <a:lnSpc>
              <a:spcPct val="90000"/>
            </a:lnSpc>
            <a:spcBef>
              <a:spcPct val="0"/>
            </a:spcBef>
            <a:spcAft>
              <a:spcPct val="15000"/>
            </a:spcAft>
            <a:buChar char="•"/>
          </a:pPr>
          <a:r>
            <a:rPr lang="fr-FR" sz="2200" kern="1200" dirty="0"/>
            <a:t>Que m’est-il permis de faire ?</a:t>
          </a:r>
        </a:p>
      </dsp:txBody>
      <dsp:txXfrm>
        <a:off x="320908" y="1813999"/>
        <a:ext cx="3047286" cy="2838703"/>
      </dsp:txXfrm>
    </dsp:sp>
    <dsp:sp modelId="{3E6C3DB2-1512-4A46-AF12-749844988B81}">
      <dsp:nvSpPr>
        <dsp:cNvPr id="0" name=""/>
        <dsp:cNvSpPr/>
      </dsp:nvSpPr>
      <dsp:spPr>
        <a:xfrm rot="21538355">
          <a:off x="3191643" y="915259"/>
          <a:ext cx="535343" cy="7746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fr-FR" sz="2200" kern="1200" dirty="0"/>
        </a:p>
      </dsp:txBody>
      <dsp:txXfrm>
        <a:off x="3191656" y="1071631"/>
        <a:ext cx="374740" cy="464798"/>
      </dsp:txXfrm>
    </dsp:sp>
    <dsp:sp modelId="{6B199EE8-63BE-4488-B3B9-CC43125222F1}">
      <dsp:nvSpPr>
        <dsp:cNvPr id="0" name=""/>
        <dsp:cNvSpPr/>
      </dsp:nvSpPr>
      <dsp:spPr>
        <a:xfrm>
          <a:off x="4185737" y="69465"/>
          <a:ext cx="2093580" cy="240264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3E2647-E4FA-4CB9-AC75-A0DB33FA30CC}">
      <dsp:nvSpPr>
        <dsp:cNvPr id="0" name=""/>
        <dsp:cNvSpPr/>
      </dsp:nvSpPr>
      <dsp:spPr>
        <a:xfrm>
          <a:off x="4705966" y="1656029"/>
          <a:ext cx="3223918" cy="3015334"/>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fr-FR" sz="2800" kern="1200" dirty="0"/>
            <a:t>Société prônant l’autonomie</a:t>
          </a:r>
        </a:p>
        <a:p>
          <a:pPr marL="228600" lvl="1" indent="-228600" algn="l" defTabSz="977900">
            <a:lnSpc>
              <a:spcPct val="90000"/>
            </a:lnSpc>
            <a:spcBef>
              <a:spcPct val="0"/>
            </a:spcBef>
            <a:spcAft>
              <a:spcPct val="15000"/>
            </a:spcAft>
            <a:buChar char="•"/>
          </a:pPr>
          <a:r>
            <a:rPr lang="fr-FR" sz="2200" kern="1200" dirty="0"/>
            <a:t>Que suis-je capable de faire ?</a:t>
          </a:r>
        </a:p>
        <a:p>
          <a:pPr marL="228600" lvl="1" indent="-228600" algn="l" defTabSz="977900">
            <a:lnSpc>
              <a:spcPct val="90000"/>
            </a:lnSpc>
            <a:spcBef>
              <a:spcPct val="0"/>
            </a:spcBef>
            <a:spcAft>
              <a:spcPct val="15000"/>
            </a:spcAft>
            <a:buChar char="•"/>
          </a:pPr>
          <a:r>
            <a:rPr lang="fr-FR" sz="2200" kern="1200" dirty="0"/>
            <a:t>Sur quelles ressources internes m’appuyer ?</a:t>
          </a:r>
        </a:p>
      </dsp:txBody>
      <dsp:txXfrm>
        <a:off x="4794282" y="1744345"/>
        <a:ext cx="3047286" cy="28387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7482D-D5E8-416B-87E8-4D6B88DE010F}">
      <dsp:nvSpPr>
        <dsp:cNvPr id="0" name=""/>
        <dsp:cNvSpPr/>
      </dsp:nvSpPr>
      <dsp:spPr>
        <a:xfrm rot="16200000">
          <a:off x="925909" y="-925909"/>
          <a:ext cx="2262981"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4264" tIns="334264" rIns="334264" bIns="334264" numCol="1" spcCol="1270" anchor="ctr" anchorCtr="0">
          <a:noAutofit/>
        </a:bodyPr>
        <a:lstStyle/>
        <a:p>
          <a:pPr marL="0" lvl="0" indent="0" algn="ctr" defTabSz="2089150">
            <a:lnSpc>
              <a:spcPct val="90000"/>
            </a:lnSpc>
            <a:spcBef>
              <a:spcPct val="0"/>
            </a:spcBef>
            <a:spcAft>
              <a:spcPct val="35000"/>
            </a:spcAft>
            <a:buNone/>
          </a:pPr>
          <a:r>
            <a:rPr lang="fr-FR" sz="4700" kern="1200" dirty="0"/>
            <a:t>Commande</a:t>
          </a:r>
        </a:p>
      </dsp:txBody>
      <dsp:txXfrm rot="5400000">
        <a:off x="-1" y="1"/>
        <a:ext cx="4114800" cy="1697236"/>
      </dsp:txXfrm>
    </dsp:sp>
    <dsp:sp modelId="{C2977325-6436-4991-BBC8-D83E7FF67260}">
      <dsp:nvSpPr>
        <dsp:cNvPr id="0" name=""/>
        <dsp:cNvSpPr/>
      </dsp:nvSpPr>
      <dsp:spPr>
        <a:xfrm>
          <a:off x="4114800" y="0"/>
          <a:ext cx="4114800" cy="2262981"/>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4264" tIns="334264" rIns="334264" bIns="334264" numCol="1" spcCol="1270" anchor="ctr" anchorCtr="0">
          <a:noAutofit/>
        </a:bodyPr>
        <a:lstStyle/>
        <a:p>
          <a:pPr marL="0" lvl="0" indent="0" algn="ctr" defTabSz="2089150">
            <a:lnSpc>
              <a:spcPct val="90000"/>
            </a:lnSpc>
            <a:spcBef>
              <a:spcPct val="0"/>
            </a:spcBef>
            <a:spcAft>
              <a:spcPct val="35000"/>
            </a:spcAft>
            <a:buNone/>
          </a:pPr>
          <a:r>
            <a:rPr lang="fr-FR" sz="4700" kern="1200" dirty="0"/>
            <a:t>Besoin</a:t>
          </a:r>
        </a:p>
      </dsp:txBody>
      <dsp:txXfrm>
        <a:off x="4114800" y="0"/>
        <a:ext cx="4114800" cy="1697236"/>
      </dsp:txXfrm>
    </dsp:sp>
    <dsp:sp modelId="{8B614CE1-F0FB-4BE8-9EB6-19D6701C5686}">
      <dsp:nvSpPr>
        <dsp:cNvPr id="0" name=""/>
        <dsp:cNvSpPr/>
      </dsp:nvSpPr>
      <dsp:spPr>
        <a:xfrm rot="10800000">
          <a:off x="0" y="2262981"/>
          <a:ext cx="4114800" cy="2262981"/>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4264" tIns="334264" rIns="334264" bIns="334264" numCol="1" spcCol="1270" anchor="ctr" anchorCtr="0">
          <a:noAutofit/>
        </a:bodyPr>
        <a:lstStyle/>
        <a:p>
          <a:pPr marL="0" lvl="0" indent="0" algn="ctr" defTabSz="2089150">
            <a:lnSpc>
              <a:spcPct val="90000"/>
            </a:lnSpc>
            <a:spcBef>
              <a:spcPct val="0"/>
            </a:spcBef>
            <a:spcAft>
              <a:spcPct val="35000"/>
            </a:spcAft>
            <a:buNone/>
          </a:pPr>
          <a:r>
            <a:rPr lang="fr-FR" sz="4700" kern="1200" dirty="0"/>
            <a:t>Attentes</a:t>
          </a:r>
        </a:p>
      </dsp:txBody>
      <dsp:txXfrm rot="10800000">
        <a:off x="0" y="2828726"/>
        <a:ext cx="4114800" cy="1697236"/>
      </dsp:txXfrm>
    </dsp:sp>
    <dsp:sp modelId="{F941D031-EA85-41DF-B9E3-D386E5F9E4AF}">
      <dsp:nvSpPr>
        <dsp:cNvPr id="0" name=""/>
        <dsp:cNvSpPr/>
      </dsp:nvSpPr>
      <dsp:spPr>
        <a:xfrm rot="5400000">
          <a:off x="5040709" y="1337072"/>
          <a:ext cx="2262981"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4264" tIns="334264" rIns="334264" bIns="334264" numCol="1" spcCol="1270" anchor="ctr" anchorCtr="0">
          <a:noAutofit/>
        </a:bodyPr>
        <a:lstStyle/>
        <a:p>
          <a:pPr marL="0" lvl="0" indent="0" algn="ctr" defTabSz="2089150">
            <a:lnSpc>
              <a:spcPct val="90000"/>
            </a:lnSpc>
            <a:spcBef>
              <a:spcPct val="0"/>
            </a:spcBef>
            <a:spcAft>
              <a:spcPct val="35000"/>
            </a:spcAft>
            <a:buNone/>
          </a:pPr>
          <a:r>
            <a:rPr lang="fr-FR" sz="4700" kern="1200" dirty="0"/>
            <a:t>Demande</a:t>
          </a:r>
        </a:p>
      </dsp:txBody>
      <dsp:txXfrm rot="-5400000">
        <a:off x="4114799" y="2828726"/>
        <a:ext cx="4114800" cy="1697236"/>
      </dsp:txXfrm>
    </dsp:sp>
    <dsp:sp modelId="{072311D9-44BA-4B6A-993E-9A2CEDA2BEC5}">
      <dsp:nvSpPr>
        <dsp:cNvPr id="0" name=""/>
        <dsp:cNvSpPr/>
      </dsp:nvSpPr>
      <dsp:spPr>
        <a:xfrm>
          <a:off x="2880359" y="1697236"/>
          <a:ext cx="2468880" cy="113149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fr-FR" sz="4700" kern="1200" dirty="0"/>
            <a:t>Projet</a:t>
          </a:r>
        </a:p>
      </dsp:txBody>
      <dsp:txXfrm>
        <a:off x="2935594" y="1752471"/>
        <a:ext cx="2358410" cy="10210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7482D-D5E8-416B-87E8-4D6B88DE010F}">
      <dsp:nvSpPr>
        <dsp:cNvPr id="0" name=""/>
        <dsp:cNvSpPr/>
      </dsp:nvSpPr>
      <dsp:spPr>
        <a:xfrm rot="16200000">
          <a:off x="589502" y="-589502"/>
          <a:ext cx="1562472" cy="2741476"/>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fr-FR" sz="2400" kern="1200" dirty="0"/>
            <a:t>Commande</a:t>
          </a:r>
        </a:p>
        <a:p>
          <a:pPr marL="0" lvl="0" indent="0" algn="ctr" defTabSz="1066800">
            <a:lnSpc>
              <a:spcPct val="90000"/>
            </a:lnSpc>
            <a:spcBef>
              <a:spcPct val="0"/>
            </a:spcBef>
            <a:spcAft>
              <a:spcPct val="35000"/>
            </a:spcAft>
            <a:buNone/>
          </a:pPr>
          <a:r>
            <a:rPr lang="fr-FR" sz="2400" kern="1200" dirty="0">
              <a:solidFill>
                <a:srgbClr val="FF0000"/>
              </a:solidFill>
            </a:rPr>
            <a:t>Projet sur</a:t>
          </a:r>
        </a:p>
      </dsp:txBody>
      <dsp:txXfrm rot="5400000">
        <a:off x="-1" y="1"/>
        <a:ext cx="2741476" cy="1171854"/>
      </dsp:txXfrm>
    </dsp:sp>
    <dsp:sp modelId="{C2977325-6436-4991-BBC8-D83E7FF67260}">
      <dsp:nvSpPr>
        <dsp:cNvPr id="0" name=""/>
        <dsp:cNvSpPr/>
      </dsp:nvSpPr>
      <dsp:spPr>
        <a:xfrm>
          <a:off x="2736294" y="0"/>
          <a:ext cx="2741476" cy="1562472"/>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fr-FR" sz="2400" kern="1200" dirty="0"/>
            <a:t>Besoin</a:t>
          </a:r>
        </a:p>
        <a:p>
          <a:pPr marL="0" lvl="0" indent="0" algn="ctr" defTabSz="1066800">
            <a:lnSpc>
              <a:spcPct val="90000"/>
            </a:lnSpc>
            <a:spcBef>
              <a:spcPct val="0"/>
            </a:spcBef>
            <a:spcAft>
              <a:spcPct val="35000"/>
            </a:spcAft>
            <a:buNone/>
          </a:pPr>
          <a:r>
            <a:rPr lang="fr-FR" sz="2400" kern="1200" dirty="0">
              <a:solidFill>
                <a:srgbClr val="FF0000"/>
              </a:solidFill>
            </a:rPr>
            <a:t>Projet pour</a:t>
          </a:r>
        </a:p>
      </dsp:txBody>
      <dsp:txXfrm>
        <a:off x="2736294" y="0"/>
        <a:ext cx="2741476" cy="1171854"/>
      </dsp:txXfrm>
    </dsp:sp>
    <dsp:sp modelId="{8B614CE1-F0FB-4BE8-9EB6-19D6701C5686}">
      <dsp:nvSpPr>
        <dsp:cNvPr id="0" name=""/>
        <dsp:cNvSpPr/>
      </dsp:nvSpPr>
      <dsp:spPr>
        <a:xfrm rot="10800000">
          <a:off x="0" y="1562472"/>
          <a:ext cx="2741476" cy="1562472"/>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fr-FR" sz="2400" kern="1200" dirty="0"/>
            <a:t>Attentes</a:t>
          </a:r>
        </a:p>
        <a:p>
          <a:pPr marL="0" lvl="0" indent="0" algn="ctr" defTabSz="1066800">
            <a:lnSpc>
              <a:spcPct val="90000"/>
            </a:lnSpc>
            <a:spcBef>
              <a:spcPct val="0"/>
            </a:spcBef>
            <a:spcAft>
              <a:spcPct val="35000"/>
            </a:spcAft>
            <a:buNone/>
          </a:pPr>
          <a:r>
            <a:rPr lang="fr-FR" sz="2400" kern="1200" dirty="0">
              <a:solidFill>
                <a:srgbClr val="FF0000"/>
              </a:solidFill>
            </a:rPr>
            <a:t>Projet avec</a:t>
          </a:r>
        </a:p>
      </dsp:txBody>
      <dsp:txXfrm rot="10800000">
        <a:off x="0" y="1953090"/>
        <a:ext cx="2741476" cy="1171854"/>
      </dsp:txXfrm>
    </dsp:sp>
    <dsp:sp modelId="{F941D031-EA85-41DF-B9E3-D386E5F9E4AF}">
      <dsp:nvSpPr>
        <dsp:cNvPr id="0" name=""/>
        <dsp:cNvSpPr/>
      </dsp:nvSpPr>
      <dsp:spPr>
        <a:xfrm rot="5400000">
          <a:off x="3330977" y="972970"/>
          <a:ext cx="1562472" cy="2741476"/>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fr-FR" sz="2400" kern="1200" dirty="0"/>
            <a:t>Demande</a:t>
          </a:r>
        </a:p>
        <a:p>
          <a:pPr marL="0" lvl="0" indent="0" algn="ctr" defTabSz="1066800">
            <a:lnSpc>
              <a:spcPct val="90000"/>
            </a:lnSpc>
            <a:spcBef>
              <a:spcPct val="0"/>
            </a:spcBef>
            <a:spcAft>
              <a:spcPct val="35000"/>
            </a:spcAft>
            <a:buNone/>
          </a:pPr>
          <a:r>
            <a:rPr lang="fr-FR" sz="2400" kern="1200" dirty="0">
              <a:solidFill>
                <a:srgbClr val="FF0000"/>
              </a:solidFill>
            </a:rPr>
            <a:t>Projet de</a:t>
          </a:r>
        </a:p>
      </dsp:txBody>
      <dsp:txXfrm rot="-5400000">
        <a:off x="2741476" y="1953090"/>
        <a:ext cx="2741476" cy="1171854"/>
      </dsp:txXfrm>
    </dsp:sp>
    <dsp:sp modelId="{072311D9-44BA-4B6A-993E-9A2CEDA2BEC5}">
      <dsp:nvSpPr>
        <dsp:cNvPr id="0" name=""/>
        <dsp:cNvSpPr/>
      </dsp:nvSpPr>
      <dsp:spPr>
        <a:xfrm>
          <a:off x="1919033" y="1171854"/>
          <a:ext cx="1644885" cy="781236"/>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t>Projet</a:t>
          </a:r>
        </a:p>
      </dsp:txBody>
      <dsp:txXfrm>
        <a:off x="1957170" y="1209991"/>
        <a:ext cx="1568611" cy="70496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fr-FR" sz="1800" spc="-1" strike="noStrike">
                <a:solidFill>
                  <a:srgbClr val="000000"/>
                </a:solidFill>
                <a:latin typeface="Calibri"/>
              </a:rPr>
              <a:t>Cliquez pour déplacer la diapo</a:t>
            </a:r>
            <a:endParaRPr b="0" lang="fr-FR" sz="1800" spc="-1" strike="noStrike">
              <a:solidFill>
                <a:srgbClr val="000000"/>
              </a:solidFill>
              <a:latin typeface="Calibri"/>
            </a:endParaRPr>
          </a:p>
        </p:txBody>
      </p:sp>
      <p:sp>
        <p:nvSpPr>
          <p:cNvPr id="124"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fr-FR" sz="2000" spc="-1" strike="noStrike">
                <a:latin typeface="Arial"/>
              </a:rPr>
              <a:t>Cliquez pour modifier le format des notes</a:t>
            </a:r>
            <a:endParaRPr b="0" lang="fr-FR" sz="2000" spc="-1" strike="noStrike">
              <a:latin typeface="Arial"/>
            </a:endParaRPr>
          </a:p>
        </p:txBody>
      </p:sp>
      <p:sp>
        <p:nvSpPr>
          <p:cNvPr id="125"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fr-FR" sz="1400" spc="-1" strike="noStrike">
                <a:latin typeface="Times New Roman"/>
              </a:rPr>
              <a:t>&lt;en-tête&gt;</a:t>
            </a:r>
            <a:endParaRPr b="0" lang="fr-FR" sz="1400" spc="-1" strike="noStrike">
              <a:latin typeface="Times New Roman"/>
            </a:endParaRPr>
          </a:p>
        </p:txBody>
      </p:sp>
      <p:sp>
        <p:nvSpPr>
          <p:cNvPr id="126" name="PlaceHolder 4"/>
          <p:cNvSpPr>
            <a:spLocks noGrp="1"/>
          </p:cNvSpPr>
          <p:nvPr>
            <p:ph type="dt" idx="10"/>
          </p:nvPr>
        </p:nvSpPr>
        <p:spPr>
          <a:xfrm>
            <a:off x="4278960" y="0"/>
            <a:ext cx="3280680" cy="534240"/>
          </a:xfrm>
          <a:prstGeom prst="rect">
            <a:avLst/>
          </a:prstGeom>
          <a:noFill/>
          <a:ln w="0">
            <a:noFill/>
          </a:ln>
        </p:spPr>
        <p:txBody>
          <a:bodyPr lIns="0" rIns="0" tIns="0" bIns="0" anchor="t">
            <a:noAutofit/>
          </a:bodyPr>
          <a:lstStyle>
            <a:lvl1pPr algn="r">
              <a:buNone/>
              <a:defRPr b="0" lang="fr-FR" sz="1400" spc="-1" strike="noStrike">
                <a:latin typeface="Times New Roman"/>
              </a:defRPr>
            </a:lvl1pPr>
          </a:lstStyle>
          <a:p>
            <a:pPr algn="r">
              <a:buNone/>
            </a:pPr>
            <a:r>
              <a:rPr b="0" lang="fr-FR" sz="1400" spc="-1" strike="noStrike">
                <a:latin typeface="Times New Roman"/>
              </a:rPr>
              <a:t>&lt;date/heure&gt;</a:t>
            </a:r>
            <a:endParaRPr b="0" lang="fr-FR" sz="1400" spc="-1" strike="noStrike">
              <a:latin typeface="Times New Roman"/>
            </a:endParaRPr>
          </a:p>
        </p:txBody>
      </p:sp>
      <p:sp>
        <p:nvSpPr>
          <p:cNvPr id="127" name="PlaceHolder 5"/>
          <p:cNvSpPr>
            <a:spLocks noGrp="1"/>
          </p:cNvSpPr>
          <p:nvPr>
            <p:ph type="ftr" idx="11"/>
          </p:nvPr>
        </p:nvSpPr>
        <p:spPr>
          <a:xfrm>
            <a:off x="0" y="10157400"/>
            <a:ext cx="3280680" cy="534240"/>
          </a:xfrm>
          <a:prstGeom prst="rect">
            <a:avLst/>
          </a:prstGeom>
          <a:noFill/>
          <a:ln w="0">
            <a:noFill/>
          </a:ln>
        </p:spPr>
        <p:txBody>
          <a:bodyPr lIns="0" rIns="0" tIns="0" bIns="0" anchor="b">
            <a:noAutofit/>
          </a:bodyPr>
          <a:lstStyle>
            <a:lvl1pPr>
              <a:defRPr b="0" lang="fr-FR" sz="1400" spc="-1" strike="noStrike">
                <a:latin typeface="Times New Roman"/>
              </a:defRPr>
            </a:lvl1pPr>
          </a:lstStyle>
          <a:p>
            <a:r>
              <a:rPr b="0" lang="fr-FR" sz="1400" spc="-1" strike="noStrike">
                <a:latin typeface="Times New Roman"/>
              </a:rPr>
              <a:t>&lt;pied de page&gt;</a:t>
            </a:r>
            <a:endParaRPr b="0" lang="fr-FR" sz="1400" spc="-1" strike="noStrike">
              <a:latin typeface="Times New Roman"/>
            </a:endParaRPr>
          </a:p>
        </p:txBody>
      </p:sp>
      <p:sp>
        <p:nvSpPr>
          <p:cNvPr id="128" name="PlaceHolder 6"/>
          <p:cNvSpPr>
            <a:spLocks noGrp="1"/>
          </p:cNvSpPr>
          <p:nvPr>
            <p:ph type="sldNum" idx="12"/>
          </p:nvPr>
        </p:nvSpPr>
        <p:spPr>
          <a:xfrm>
            <a:off x="4278960" y="10157400"/>
            <a:ext cx="3280680" cy="534240"/>
          </a:xfrm>
          <a:prstGeom prst="rect">
            <a:avLst/>
          </a:prstGeom>
          <a:noFill/>
          <a:ln w="0">
            <a:noFill/>
          </a:ln>
        </p:spPr>
        <p:txBody>
          <a:bodyPr lIns="0" rIns="0" tIns="0" bIns="0" anchor="b">
            <a:noAutofit/>
          </a:bodyPr>
          <a:lstStyle>
            <a:lvl1pPr algn="r">
              <a:buNone/>
              <a:defRPr b="0" lang="fr-FR" sz="1400" spc="-1" strike="noStrike">
                <a:latin typeface="Times New Roman"/>
              </a:defRPr>
            </a:lvl1pPr>
          </a:lstStyle>
          <a:p>
            <a:pPr algn="r">
              <a:buNone/>
            </a:pPr>
            <a:fld id="{97AE241E-84D0-4ECD-A2BC-2FFC0736E42D}" type="slidenum">
              <a:rPr b="0" lang="fr-FR" sz="1400" spc="-1" strike="noStrike">
                <a:latin typeface="Times New Roman"/>
              </a:rPr>
              <a:t>&lt;numéro&gt;</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hyperlink" Target="https://www.scienceshumaines.com/l-adulte-immature_fr_10638.html#4" TargetMode="External"/><Relationship Id="rId2" Type="http://schemas.openxmlformats.org/officeDocument/2006/relationships/slide" Target="../slides/slide11.xml"/><Relationship Id="rId3"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hyperlink" Target="https://www.cairn.info/revue-informations-sociales-2006-8-page-51.htm#no1" TargetMode="External"/><Relationship Id="rId2" Type="http://schemas.openxmlformats.org/officeDocument/2006/relationships/hyperlink" Target="https://www.cairn.info/revue-informations-sociales-2006-8-page-51.htm#no1" TargetMode="External"/><Relationship Id="rId3" Type="http://schemas.openxmlformats.org/officeDocument/2006/relationships/hyperlink" Target="https://www.cairn.info/revue-informations-sociales-2006-8-page-51.htm#no1" TargetMode="External"/><Relationship Id="rId4" Type="http://schemas.openxmlformats.org/officeDocument/2006/relationships/slide" Target="../slides/slide2.xml"/><Relationship Id="rId5"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
</Relationships>
</file>

<file path=ppt/notesSlides/_rels/notesSlide4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
</Relationships>
</file>

<file path=ppt/notesSlides/_rels/notesSlide45.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
</Relationships>
</file>

<file path=ppt/notesSlides/_rels/notesSlide46.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
</Relationships>
</file>

<file path=ppt/notesSlides/_rels/notesSlide47.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
</Relationships>
</file>

<file path=ppt/notesSlides/_rels/notesSlide48.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
</Relationships>
</file>

<file path=ppt/notesSlides/_rels/notesSlide49.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50.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
</Relationships>
</file>

<file path=ppt/notesSlides/_rels/notesSlide53.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0" name="PlaceHolder 1"/>
          <p:cNvSpPr>
            <a:spLocks noGrp="1"/>
          </p:cNvSpPr>
          <p:nvPr>
            <p:ph type="sldImg"/>
          </p:nvPr>
        </p:nvSpPr>
        <p:spPr>
          <a:xfrm>
            <a:off x="1143000" y="685800"/>
            <a:ext cx="4571640" cy="3428640"/>
          </a:xfrm>
          <a:prstGeom prst="rect">
            <a:avLst/>
          </a:prstGeom>
          <a:ln w="0">
            <a:noFill/>
          </a:ln>
        </p:spPr>
      </p:sp>
      <p:sp>
        <p:nvSpPr>
          <p:cNvPr id="341" name="PlaceHolder 2"/>
          <p:cNvSpPr>
            <a:spLocks noGrp="1"/>
          </p:cNvSpPr>
          <p:nvPr>
            <p:ph type="body"/>
          </p:nvPr>
        </p:nvSpPr>
        <p:spPr>
          <a:xfrm>
            <a:off x="685800" y="4343400"/>
            <a:ext cx="5486040" cy="4114440"/>
          </a:xfrm>
          <a:prstGeom prst="rect">
            <a:avLst/>
          </a:prstGeom>
          <a:noFill/>
          <a:ln w="0">
            <a:noFill/>
          </a:ln>
        </p:spPr>
        <p:txBody>
          <a:bodyPr anchor="t">
            <a:noAutofit/>
          </a:bodyPr>
          <a:p>
            <a:endParaRPr b="0" lang="fr-FR" sz="2000" spc="-1" strike="noStrike">
              <a:latin typeface="Arial"/>
            </a:endParaRPr>
          </a:p>
        </p:txBody>
      </p:sp>
      <p:sp>
        <p:nvSpPr>
          <p:cNvPr id="342" name="PlaceHolder 3"/>
          <p:cNvSpPr>
            <a:spLocks noGrp="1"/>
          </p:cNvSpPr>
          <p:nvPr>
            <p:ph type="sldNum" idx="13"/>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1433D8EF-8440-4165-972A-70C696E85617}" type="slidenum">
              <a:rPr b="0" lang="fr-FR" sz="1200" spc="-1" strike="noStrike">
                <a:solidFill>
                  <a:srgbClr val="000000"/>
                </a:solidFill>
                <a:latin typeface="+mn-lt"/>
                <a:ea typeface="+mn-ea"/>
              </a:rPr>
              <a:t>46</a:t>
            </a:fld>
            <a:endParaRPr b="0" lang="fr-FR" sz="1200" spc="-1" strike="noStrike">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7" name="PlaceHolder 1"/>
          <p:cNvSpPr>
            <a:spLocks noGrp="1"/>
          </p:cNvSpPr>
          <p:nvPr>
            <p:ph type="sldImg"/>
          </p:nvPr>
        </p:nvSpPr>
        <p:spPr>
          <a:xfrm>
            <a:off x="1143000" y="685800"/>
            <a:ext cx="4571640" cy="3428640"/>
          </a:xfrm>
          <a:prstGeom prst="rect">
            <a:avLst/>
          </a:prstGeom>
          <a:ln w="0">
            <a:noFill/>
          </a:ln>
        </p:spPr>
      </p:sp>
      <p:sp>
        <p:nvSpPr>
          <p:cNvPr id="368" name="PlaceHolder 2"/>
          <p:cNvSpPr>
            <a:spLocks noGrp="1"/>
          </p:cNvSpPr>
          <p:nvPr>
            <p:ph type="body"/>
          </p:nvPr>
        </p:nvSpPr>
        <p:spPr>
          <a:xfrm>
            <a:off x="685800" y="4343400"/>
            <a:ext cx="5486040" cy="4114440"/>
          </a:xfrm>
          <a:prstGeom prst="rect">
            <a:avLst/>
          </a:prstGeom>
          <a:noFill/>
          <a:ln w="0">
            <a:noFill/>
          </a:ln>
        </p:spPr>
        <p:txBody>
          <a:bodyPr anchor="t">
            <a:noAutofit/>
          </a:bodyPr>
          <a:p>
            <a:pPr marL="216000" indent="-216000">
              <a:lnSpc>
                <a:spcPct val="100000"/>
              </a:lnSpc>
              <a:buNone/>
            </a:pPr>
            <a:r>
              <a:rPr b="0" lang="fr-FR" sz="2000" spc="-1" strike="noStrike">
                <a:latin typeface="Arial"/>
              </a:rPr>
              <a:t>« </a:t>
            </a:r>
            <a:r>
              <a:rPr b="0" lang="fr-FR" sz="1200" spc="-1" strike="noStrike">
                <a:solidFill>
                  <a:srgbClr val="000000"/>
                </a:solidFill>
                <a:latin typeface="+mn-lt"/>
                <a:ea typeface="+mn-ea"/>
              </a:rPr>
              <a:t>aujourd’hui, au-delà de l’exploitation et de l’aliénation toujours en vigueur, </a:t>
            </a:r>
            <a:r>
              <a:rPr b="1" lang="fr-FR" sz="1200" spc="-1" strike="noStrike">
                <a:solidFill>
                  <a:srgbClr val="000000"/>
                </a:solidFill>
                <a:latin typeface="+mn-lt"/>
                <a:ea typeface="+mn-ea"/>
              </a:rPr>
              <a:t>la principale préoccupation de l’adulte est justement liée à cette place qui lui échappe</a:t>
            </a:r>
            <a:r>
              <a:rPr b="0" lang="fr-FR" sz="1200" spc="-1" strike="noStrike">
                <a:solidFill>
                  <a:srgbClr val="000000"/>
                </a:solidFill>
                <a:latin typeface="+mn-lt"/>
                <a:ea typeface="+mn-ea"/>
              </a:rPr>
              <a:t>, qui est à sauvegarder, qui peut lui être ravie à tout moment, faisant de lui un exclu potentiel ; les mécanismes de marginalisation et d’exclusion constituent en effet une épreuve redoutable et visent bon an mal an toutes les catégories d’adultes de notre société » (Boutinet)</a:t>
            </a:r>
            <a:endParaRPr b="0" lang="fr-FR" sz="1200" spc="-1" strike="noStrike">
              <a:latin typeface="Arial"/>
            </a:endParaRPr>
          </a:p>
          <a:p>
            <a:pPr marL="216000" indent="-216000">
              <a:lnSpc>
                <a:spcPct val="100000"/>
              </a:lnSpc>
              <a:buNone/>
            </a:pPr>
            <a:endParaRPr b="0" lang="fr-FR" sz="1200" spc="-1" strike="noStrike">
              <a:latin typeface="Arial"/>
            </a:endParaRPr>
          </a:p>
          <a:p>
            <a:pPr marL="216000" indent="-216000">
              <a:lnSpc>
                <a:spcPct val="100000"/>
              </a:lnSpc>
              <a:buNone/>
            </a:pPr>
            <a:endParaRPr b="0" lang="fr-FR" sz="1200" spc="-1" strike="noStrike">
              <a:latin typeface="Arial"/>
            </a:endParaRPr>
          </a:p>
        </p:txBody>
      </p:sp>
      <p:sp>
        <p:nvSpPr>
          <p:cNvPr id="369" name="PlaceHolder 3"/>
          <p:cNvSpPr>
            <a:spLocks noGrp="1"/>
          </p:cNvSpPr>
          <p:nvPr>
            <p:ph type="sldNum" idx="22"/>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7ADF0972-839D-45E6-A526-4055AD3B5015}" type="slidenum">
              <a:rPr b="0" lang="fr-FR" sz="1200" spc="-1" strike="noStrike">
                <a:solidFill>
                  <a:srgbClr val="000000"/>
                </a:solidFill>
                <a:latin typeface="+mn-lt"/>
                <a:ea typeface="+mn-ea"/>
              </a:rPr>
              <a:t>46</a:t>
            </a:fld>
            <a:endParaRPr b="0" lang="fr-FR" sz="1200" spc="-1" strike="noStrike">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0" name="PlaceHolder 1"/>
          <p:cNvSpPr>
            <a:spLocks noGrp="1"/>
          </p:cNvSpPr>
          <p:nvPr>
            <p:ph type="sldImg"/>
          </p:nvPr>
        </p:nvSpPr>
        <p:spPr>
          <a:xfrm>
            <a:off x="1143000" y="685800"/>
            <a:ext cx="4571640" cy="3428640"/>
          </a:xfrm>
          <a:prstGeom prst="rect">
            <a:avLst/>
          </a:prstGeom>
          <a:ln w="0">
            <a:noFill/>
          </a:ln>
        </p:spPr>
      </p:sp>
      <p:sp>
        <p:nvSpPr>
          <p:cNvPr id="371" name="PlaceHolder 2"/>
          <p:cNvSpPr>
            <a:spLocks noGrp="1"/>
          </p:cNvSpPr>
          <p:nvPr>
            <p:ph type="body"/>
          </p:nvPr>
        </p:nvSpPr>
        <p:spPr>
          <a:xfrm>
            <a:off x="685800" y="4343400"/>
            <a:ext cx="5486040" cy="4114440"/>
          </a:xfrm>
          <a:prstGeom prst="rect">
            <a:avLst/>
          </a:prstGeom>
          <a:noFill/>
          <a:ln w="0">
            <a:noFill/>
          </a:ln>
        </p:spPr>
        <p:txBody>
          <a:bodyPr anchor="t">
            <a:noAutofit/>
          </a:bodyPr>
          <a:p>
            <a:pPr marL="216000" indent="-216000">
              <a:lnSpc>
                <a:spcPct val="100000"/>
              </a:lnSpc>
              <a:buNone/>
            </a:pPr>
            <a:r>
              <a:rPr b="0" lang="fr-FR" sz="2000" spc="-1" strike="noStrike">
                <a:latin typeface="Arial"/>
              </a:rPr>
              <a:t>https://www.scienceshumaines.com/l-adulte-immature_fr_10638.html</a:t>
            </a:r>
            <a:endParaRPr b="0" lang="fr-FR" sz="2000" spc="-1" strike="noStrike">
              <a:latin typeface="Arial"/>
            </a:endParaRPr>
          </a:p>
          <a:p>
            <a:pPr marL="216000" indent="-216000">
              <a:lnSpc>
                <a:spcPct val="100000"/>
              </a:lnSpc>
              <a:buNone/>
            </a:pPr>
            <a:r>
              <a:rPr b="1" lang="fr-FR" sz="1200" spc="-1" strike="noStrike">
                <a:solidFill>
                  <a:srgbClr val="000000"/>
                </a:solidFill>
                <a:latin typeface="+mn-lt"/>
                <a:ea typeface="+mn-ea"/>
              </a:rPr>
              <a:t>La montée des immaturités</a:t>
            </a:r>
            <a:endParaRPr b="0" lang="fr-FR" sz="1200" spc="-1" strike="noStrike">
              <a:latin typeface="Arial"/>
            </a:endParaRPr>
          </a:p>
          <a:p>
            <a:pPr marL="216000" indent="-216000">
              <a:lnSpc>
                <a:spcPct val="100000"/>
              </a:lnSpc>
              <a:buNone/>
            </a:pPr>
            <a:r>
              <a:rPr b="0" lang="fr-FR" sz="1200" spc="-1" strike="noStrike">
                <a:solidFill>
                  <a:srgbClr val="000000"/>
                </a:solidFill>
                <a:latin typeface="+mn-lt"/>
                <a:ea typeface="+mn-ea"/>
              </a:rPr>
              <a:t>« Bien souvent, faute d'environnement porteur, les projets ébauchés apparaîtront comme autant de sursauts volontaires, éphémères et générateurs de formes d'immaturité </a:t>
            </a:r>
            <a:r>
              <a:rPr b="0" lang="fr-FR" sz="1200" spc="-1" strike="noStrike">
                <a:solidFill>
                  <a:srgbClr val="000000"/>
                </a:solidFill>
                <a:latin typeface="+mn-lt"/>
                <a:ea typeface="+mn-ea"/>
                <a:hlinkClick r:id="rId1"/>
              </a:rPr>
              <a:t>(4)</a:t>
            </a:r>
            <a:r>
              <a:rPr b="0" lang="fr-FR" sz="1200" spc="-1" strike="noStrike">
                <a:solidFill>
                  <a:srgbClr val="000000"/>
                </a:solidFill>
                <a:latin typeface="+mn-lt"/>
                <a:ea typeface="+mn-ea"/>
              </a:rPr>
              <a:t> : ces dernières vont s'exprimer à travers des blocages momentanés ou durables dans le développement des capacités d'autonomie de l'adulte, voire même dans des régressions installant la personne dans telle ou telle dépendance. Evoquons à ce sujet quatre formes d'immaturité qui nous semblent aujourd'hui les plus caractéristiques :</a:t>
            </a:r>
            <a:endParaRPr b="0" lang="fr-FR" sz="1200" spc="-1" strike="noStrike">
              <a:latin typeface="Arial"/>
            </a:endParaRPr>
          </a:p>
          <a:p>
            <a:pPr marL="216000" indent="-216000">
              <a:lnSpc>
                <a:spcPct val="100000"/>
              </a:lnSpc>
              <a:buNone/>
            </a:pPr>
            <a:r>
              <a:rPr b="0" lang="fr-FR" sz="1200" spc="-1" strike="noStrike">
                <a:solidFill>
                  <a:srgbClr val="000000"/>
                </a:solidFill>
                <a:latin typeface="+mn-lt"/>
                <a:ea typeface="+mn-ea"/>
              </a:rPr>
              <a:t>- L'immaturité liée à des contraintes de situation déstructurantes ou assujetissantes : ainsi en est-il de l'adulte confronté à l'épreuve imprévue du chômage, de l'adulte peu qualifié en voie d'exclusion, de l'adulte confronté au désoeuvrement, tributaire d'une histoire personnelle que la conjoncture a rendu trop chaotique.</a:t>
            </a:r>
            <a:endParaRPr b="0" lang="fr-FR" sz="1200" spc="-1" strike="noStrike">
              <a:latin typeface="Arial"/>
            </a:endParaRPr>
          </a:p>
          <a:p>
            <a:pPr marL="216000" indent="-216000">
              <a:lnSpc>
                <a:spcPct val="100000"/>
              </a:lnSpc>
              <a:buNone/>
            </a:pPr>
            <a:r>
              <a:rPr b="0" lang="fr-FR" sz="1200" spc="-1" strike="noStrike">
                <a:solidFill>
                  <a:srgbClr val="000000"/>
                </a:solidFill>
                <a:latin typeface="+mn-lt"/>
                <a:ea typeface="+mn-ea"/>
              </a:rPr>
              <a:t>- L'immaturité associée à la complexité croissante de notre société de communication : la multiplication des informations diffusées, la diversification des réseaux par lesquels elles transitent donnent l'impression de ne plus pouvoir rien maîtriser ; l'adulte se sent dépassé et infériorisé par un environnement qui lui apparaît trop complexe.</a:t>
            </a:r>
            <a:endParaRPr b="0" lang="fr-FR" sz="1200" spc="-1" strike="noStrike">
              <a:latin typeface="Arial"/>
            </a:endParaRPr>
          </a:p>
          <a:p>
            <a:pPr marL="216000" indent="-216000">
              <a:lnSpc>
                <a:spcPct val="100000"/>
              </a:lnSpc>
              <a:buNone/>
            </a:pPr>
            <a:r>
              <a:rPr b="0" lang="fr-FR" sz="1200" spc="-1" strike="noStrike">
                <a:solidFill>
                  <a:srgbClr val="000000"/>
                </a:solidFill>
                <a:latin typeface="+mn-lt"/>
                <a:ea typeface="+mn-ea"/>
              </a:rPr>
              <a:t>- L'immaturité produite par l'effacement des repères conduit à une situation d'indifférenciation. Notre postmodernité crée un grand conformisme malgré la grande diversité des propositions et occasions qu'elle offre ; ce conformisme pousse à l'indifférenciation des sexes, des âges, des statuts, des goûts, des choix... empêchant l'affirmation d'une singularité adulte.</a:t>
            </a:r>
            <a:endParaRPr b="0" lang="fr-FR" sz="1200" spc="-1" strike="noStrike">
              <a:latin typeface="Arial"/>
            </a:endParaRPr>
          </a:p>
          <a:p>
            <a:pPr marL="216000" indent="-216000">
              <a:lnSpc>
                <a:spcPct val="100000"/>
              </a:lnSpc>
              <a:buNone/>
            </a:pPr>
            <a:r>
              <a:rPr b="0" lang="fr-FR" sz="1200" spc="-1" strike="noStrike">
                <a:solidFill>
                  <a:srgbClr val="000000"/>
                </a:solidFill>
                <a:latin typeface="+mn-lt"/>
                <a:ea typeface="+mn-ea"/>
              </a:rPr>
              <a:t>- L'immaturité liée à une incapacité à anticiper et à un repli sur le moment présent, un présent tyrannique, celui de l'urgence, de l'immédiat, de l'instantané, des délais, toutes formes qui empêchent la maturation d'une action durable.</a:t>
            </a:r>
            <a:endParaRPr b="0" lang="fr-FR" sz="1200" spc="-1" strike="noStrike">
              <a:latin typeface="Arial"/>
            </a:endParaRPr>
          </a:p>
          <a:p>
            <a:pPr marL="216000" indent="-216000">
              <a:lnSpc>
                <a:spcPct val="100000"/>
              </a:lnSpc>
              <a:buNone/>
            </a:pPr>
            <a:r>
              <a:rPr b="0" lang="fr-FR" sz="1200" spc="-1" strike="noStrike">
                <a:solidFill>
                  <a:srgbClr val="000000"/>
                </a:solidFill>
                <a:latin typeface="+mn-lt"/>
                <a:ea typeface="+mn-ea"/>
              </a:rPr>
              <a:t>Ces immaturités ne sauraient être considérées d'emblée comme négatives ; car dans les déstabilisations qu'elles engendrent et les stimulations qu'elles provoquent pour les affronter, elles ouvrent paradoxalement vers de nouvelles sphères existentielles possibles. »(Boutinet)</a:t>
            </a:r>
            <a:endParaRPr b="0" lang="fr-FR" sz="1200" spc="-1" strike="noStrike">
              <a:latin typeface="Arial"/>
            </a:endParaRPr>
          </a:p>
          <a:p>
            <a:pPr marL="216000" indent="-216000">
              <a:lnSpc>
                <a:spcPct val="100000"/>
              </a:lnSpc>
              <a:buNone/>
            </a:pPr>
            <a:endParaRPr b="0" lang="fr-FR" sz="1200" spc="-1" strike="noStrike">
              <a:latin typeface="Arial"/>
            </a:endParaRPr>
          </a:p>
        </p:txBody>
      </p:sp>
      <p:sp>
        <p:nvSpPr>
          <p:cNvPr id="372" name="PlaceHolder 3"/>
          <p:cNvSpPr>
            <a:spLocks noGrp="1"/>
          </p:cNvSpPr>
          <p:nvPr>
            <p:ph type="sldNum" idx="23"/>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895AAE73-82A4-4F73-8A23-1A42674A245F}" type="slidenum">
              <a:rPr b="0" lang="fr-FR" sz="1200" spc="-1" strike="noStrike">
                <a:solidFill>
                  <a:srgbClr val="000000"/>
                </a:solidFill>
                <a:latin typeface="+mn-lt"/>
                <a:ea typeface="+mn-ea"/>
              </a:rPr>
              <a:t>46</a:t>
            </a:fld>
            <a:endParaRPr b="0" lang="fr-FR" sz="1200" spc="-1" strike="noStrike">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3" name="PlaceHolder 1"/>
          <p:cNvSpPr>
            <a:spLocks noGrp="1"/>
          </p:cNvSpPr>
          <p:nvPr>
            <p:ph type="sldImg"/>
          </p:nvPr>
        </p:nvSpPr>
        <p:spPr>
          <a:xfrm>
            <a:off x="1143000" y="685800"/>
            <a:ext cx="4571640" cy="3428640"/>
          </a:xfrm>
          <a:prstGeom prst="rect">
            <a:avLst/>
          </a:prstGeom>
          <a:ln w="0">
            <a:noFill/>
          </a:ln>
        </p:spPr>
      </p:sp>
      <p:sp>
        <p:nvSpPr>
          <p:cNvPr id="374" name="PlaceHolder 2"/>
          <p:cNvSpPr>
            <a:spLocks noGrp="1"/>
          </p:cNvSpPr>
          <p:nvPr>
            <p:ph type="body"/>
          </p:nvPr>
        </p:nvSpPr>
        <p:spPr>
          <a:xfrm>
            <a:off x="685800" y="4343400"/>
            <a:ext cx="5486040" cy="4114440"/>
          </a:xfrm>
          <a:prstGeom prst="rect">
            <a:avLst/>
          </a:prstGeom>
          <a:noFill/>
          <a:ln w="0">
            <a:noFill/>
          </a:ln>
        </p:spPr>
        <p:txBody>
          <a:bodyPr anchor="t">
            <a:noAutofit/>
          </a:bodyPr>
          <a:p>
            <a:pPr>
              <a:lnSpc>
                <a:spcPct val="100000"/>
              </a:lnSpc>
              <a:buNone/>
              <a:tabLst>
                <a:tab algn="l" pos="0"/>
              </a:tabLst>
            </a:pPr>
            <a:r>
              <a:rPr b="0" lang="fr-FR" sz="1200" spc="-1" strike="noStrike">
                <a:latin typeface="Arial"/>
              </a:rPr>
              <a:t>La notion d’accompagnement est une pratique faite en réponse aux besoins conjoints de performance d’efficacité, demandée par les dirigeants aux salariés et de l’inquiétude de ces derniers désorientés sensés être autonomes.  </a:t>
            </a:r>
            <a:endParaRPr b="0" lang="fr-FR" sz="1200" spc="-1" strike="noStrike">
              <a:latin typeface="Arial"/>
            </a:endParaRPr>
          </a:p>
          <a:p>
            <a:pPr>
              <a:lnSpc>
                <a:spcPct val="100000"/>
              </a:lnSpc>
              <a:buNone/>
              <a:tabLst>
                <a:tab algn="l" pos="0"/>
              </a:tabLst>
            </a:pPr>
            <a:r>
              <a:rPr b="0" lang="fr-FR" sz="1200" spc="-1" strike="noStrike">
                <a:latin typeface="Arial"/>
              </a:rPr>
              <a:t>La fonction d’accompagnement n’apparaît dans les textes officiels qu’autour de 1995</a:t>
            </a:r>
            <a:endParaRPr b="0" lang="fr-FR" sz="1200" spc="-1" strike="noStrike">
              <a:latin typeface="Arial"/>
            </a:endParaRPr>
          </a:p>
          <a:p>
            <a:pPr>
              <a:lnSpc>
                <a:spcPct val="100000"/>
              </a:lnSpc>
              <a:buNone/>
              <a:tabLst>
                <a:tab algn="l" pos="0"/>
              </a:tabLst>
            </a:pPr>
            <a:endParaRPr b="0" lang="fr-FR" sz="1200" spc="-1" strike="noStrike">
              <a:latin typeface="Arial"/>
            </a:endParaRPr>
          </a:p>
        </p:txBody>
      </p:sp>
      <p:sp>
        <p:nvSpPr>
          <p:cNvPr id="375" name="PlaceHolder 3"/>
          <p:cNvSpPr>
            <a:spLocks noGrp="1"/>
          </p:cNvSpPr>
          <p:nvPr>
            <p:ph type="sldNum" idx="24"/>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738AF04B-E430-4B9C-9767-50C92F424D5C}" type="slidenum">
              <a:rPr b="0" lang="fr-FR" sz="1200" spc="-1" strike="noStrike">
                <a:solidFill>
                  <a:srgbClr val="000000"/>
                </a:solidFill>
                <a:latin typeface="+mn-lt"/>
                <a:ea typeface="+mn-ea"/>
              </a:rPr>
              <a:t>46</a:t>
            </a:fld>
            <a:endParaRPr b="0" lang="fr-FR" sz="1200" spc="-1" strike="noStrike">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6" name="PlaceHolder 1"/>
          <p:cNvSpPr>
            <a:spLocks noGrp="1"/>
          </p:cNvSpPr>
          <p:nvPr>
            <p:ph type="sldImg"/>
          </p:nvPr>
        </p:nvSpPr>
        <p:spPr>
          <a:xfrm>
            <a:off x="1143000" y="685800"/>
            <a:ext cx="4571640" cy="3428640"/>
          </a:xfrm>
          <a:prstGeom prst="rect">
            <a:avLst/>
          </a:prstGeom>
          <a:ln w="0">
            <a:noFill/>
          </a:ln>
        </p:spPr>
      </p:sp>
      <p:sp>
        <p:nvSpPr>
          <p:cNvPr id="377" name="PlaceHolder 2"/>
          <p:cNvSpPr>
            <a:spLocks noGrp="1"/>
          </p:cNvSpPr>
          <p:nvPr>
            <p:ph type="body"/>
          </p:nvPr>
        </p:nvSpPr>
        <p:spPr>
          <a:xfrm>
            <a:off x="685800" y="4343400"/>
            <a:ext cx="5486040" cy="4114440"/>
          </a:xfrm>
          <a:prstGeom prst="rect">
            <a:avLst/>
          </a:prstGeom>
          <a:noFill/>
          <a:ln w="0">
            <a:noFill/>
          </a:ln>
        </p:spPr>
        <p:txBody>
          <a:bodyPr anchor="t">
            <a:noAutofit/>
          </a:bodyPr>
          <a:p>
            <a:pPr marL="216000" indent="-216000">
              <a:lnSpc>
                <a:spcPct val="100000"/>
              </a:lnSpc>
              <a:buNone/>
            </a:pPr>
            <a:r>
              <a:rPr b="1" lang="fr-FR" sz="2000" spc="-1" strike="noStrike">
                <a:latin typeface="Arial"/>
              </a:rPr>
              <a:t>Accélération technique </a:t>
            </a:r>
            <a:r>
              <a:rPr b="0" lang="fr-FR" sz="2000" spc="-1" strike="noStrike">
                <a:latin typeface="Arial"/>
              </a:rPr>
              <a:t>: </a:t>
            </a:r>
            <a:r>
              <a:rPr b="0" lang="fr-FR" sz="1200" spc="-1" strike="noStrike">
                <a:solidFill>
                  <a:srgbClr val="000000"/>
                </a:solidFill>
                <a:latin typeface="+mn-lt"/>
                <a:ea typeface="+mn-ea"/>
              </a:rPr>
              <a:t>rythme croissant de l’innovation dans les domaines des transports, de la communication et de la production</a:t>
            </a:r>
            <a:endParaRPr b="0" lang="fr-FR" sz="1200" spc="-1" strike="noStrike">
              <a:latin typeface="Arial"/>
            </a:endParaRPr>
          </a:p>
          <a:p>
            <a:pPr marL="216000" indent="-216000">
              <a:lnSpc>
                <a:spcPct val="100000"/>
              </a:lnSpc>
              <a:buNone/>
            </a:pPr>
            <a:r>
              <a:rPr b="1" lang="fr-FR" sz="2000" spc="-1" strike="noStrike">
                <a:latin typeface="+mn-lt"/>
                <a:ea typeface="+mn-ea"/>
              </a:rPr>
              <a:t>Accélération du changement social </a:t>
            </a:r>
            <a:r>
              <a:rPr b="0" lang="fr-FR" sz="2000" spc="-1" strike="noStrike">
                <a:latin typeface="+mn-lt"/>
                <a:ea typeface="+mn-ea"/>
              </a:rPr>
              <a:t>: </a:t>
            </a:r>
            <a:r>
              <a:rPr b="0" lang="fr-FR" sz="1200" spc="-1" strike="noStrike">
                <a:solidFill>
                  <a:srgbClr val="000000"/>
                </a:solidFill>
                <a:latin typeface="+mn-lt"/>
                <a:ea typeface="+mn-ea"/>
              </a:rPr>
              <a:t>les mutations touchant les institutions sociales, notamment la famille et le travail</a:t>
            </a:r>
            <a:r>
              <a:rPr b="0" lang="fr-FR" sz="2000" spc="-1" strike="noStrike">
                <a:latin typeface="+mn-lt"/>
                <a:ea typeface="+mn-ea"/>
              </a:rPr>
              <a:t>	</a:t>
            </a:r>
            <a:r>
              <a:rPr b="0" lang="fr-FR" sz="2000" spc="-1" strike="noStrike">
                <a:latin typeface="+mn-lt"/>
                <a:ea typeface="+mn-ea"/>
              </a:rPr>
              <a:t>(</a:t>
            </a:r>
            <a:r>
              <a:rPr b="0" lang="fr-FR" sz="1200" spc="-1" strike="noStrike">
                <a:solidFill>
                  <a:srgbClr val="000000"/>
                </a:solidFill>
                <a:latin typeface="+mn-lt"/>
                <a:ea typeface="+mn-ea"/>
              </a:rPr>
              <a:t>divorces, déménagements, changements de métiers, etc)</a:t>
            </a:r>
            <a:endParaRPr b="0" lang="fr-FR" sz="1200" spc="-1" strike="noStrike">
              <a:latin typeface="Arial"/>
            </a:endParaRPr>
          </a:p>
          <a:p>
            <a:pPr marL="216000" indent="-216000">
              <a:lnSpc>
                <a:spcPct val="100000"/>
              </a:lnSpc>
              <a:buNone/>
            </a:pPr>
            <a:r>
              <a:rPr b="1" lang="fr-FR" sz="2000" spc="-1" strike="noStrike">
                <a:latin typeface="+mn-lt"/>
                <a:ea typeface="+mn-ea"/>
              </a:rPr>
              <a:t>Accélération des rythmes de vie </a:t>
            </a:r>
            <a:r>
              <a:rPr b="0" lang="fr-FR" sz="2000" spc="-1" strike="noStrike">
                <a:latin typeface="+mn-lt"/>
                <a:ea typeface="+mn-ea"/>
              </a:rPr>
              <a:t>: </a:t>
            </a:r>
            <a:r>
              <a:rPr b="0" lang="fr-FR" sz="1200" spc="-1" strike="noStrike">
                <a:solidFill>
                  <a:srgbClr val="000000"/>
                </a:solidFill>
                <a:latin typeface="+mn-lt"/>
                <a:ea typeface="+mn-ea"/>
              </a:rPr>
              <a:t>« faire plus de choses en moins de temps ». le nombre d’actions par unité de temps n’a cessé de croître depuis le début de l’ère industrielle</a:t>
            </a:r>
            <a:endParaRPr b="0" lang="fr-FR" sz="1200" spc="-1" strike="noStrike">
              <a:latin typeface="Arial"/>
            </a:endParaRPr>
          </a:p>
          <a:p>
            <a:pPr marL="216000" indent="-216000">
              <a:lnSpc>
                <a:spcPct val="100000"/>
              </a:lnSpc>
              <a:buNone/>
            </a:pPr>
            <a:r>
              <a:rPr b="0" lang="fr-FR" sz="1200" spc="-1" strike="noStrike">
                <a:solidFill>
                  <a:srgbClr val="000000"/>
                </a:solidFill>
                <a:latin typeface="+mn-lt"/>
                <a:ea typeface="+mn-ea"/>
              </a:rPr>
              <a:t>Ces trois formes d’accélération s’auto-entretiennent (= </a:t>
            </a:r>
            <a:r>
              <a:rPr b="1" lang="fr-FR" sz="1200" spc="-1" strike="noStrike">
                <a:solidFill>
                  <a:srgbClr val="000000"/>
                </a:solidFill>
                <a:latin typeface="+mn-lt"/>
                <a:ea typeface="+mn-ea"/>
              </a:rPr>
              <a:t>spirale auto-autoalimentée</a:t>
            </a:r>
            <a:r>
              <a:rPr b="0" lang="fr-FR" sz="1200" spc="-1" strike="noStrike">
                <a:solidFill>
                  <a:srgbClr val="000000"/>
                </a:solidFill>
                <a:latin typeface="+mn-lt"/>
                <a:ea typeface="+mn-ea"/>
              </a:rPr>
              <a:t>)</a:t>
            </a:r>
            <a:endParaRPr b="0" lang="fr-FR" sz="1200" spc="-1" strike="noStrike">
              <a:latin typeface="Arial"/>
            </a:endParaRPr>
          </a:p>
          <a:p>
            <a:pPr marL="216000" indent="-216000">
              <a:lnSpc>
                <a:spcPct val="100000"/>
              </a:lnSpc>
              <a:buNone/>
            </a:pPr>
            <a:endParaRPr b="0" lang="fr-FR" sz="1200" spc="-1" strike="noStrike">
              <a:latin typeface="Arial"/>
            </a:endParaRPr>
          </a:p>
          <a:p>
            <a:pPr marL="216000" indent="-216000">
              <a:lnSpc>
                <a:spcPct val="100000"/>
              </a:lnSpc>
              <a:buNone/>
            </a:pPr>
            <a:r>
              <a:rPr b="0" lang="fr-FR" sz="1200" spc="-1" strike="noStrike">
                <a:solidFill>
                  <a:srgbClr val="000000"/>
                </a:solidFill>
                <a:latin typeface="+mn-lt"/>
                <a:ea typeface="+mn-ea"/>
              </a:rPr>
              <a:t>Nous sommes </a:t>
            </a:r>
            <a:r>
              <a:rPr b="1" lang="fr-FR" sz="1200" spc="-1" strike="noStrike">
                <a:solidFill>
                  <a:srgbClr val="000000"/>
                </a:solidFill>
                <a:highlight>
                  <a:srgbClr val="ffff00"/>
                </a:highlight>
                <a:latin typeface="+mn-lt"/>
                <a:ea typeface="+mn-ea"/>
              </a:rPr>
              <a:t>aliénés</a:t>
            </a:r>
            <a:r>
              <a:rPr b="0" lang="fr-FR" sz="1200" spc="-1" strike="noStrike">
                <a:solidFill>
                  <a:srgbClr val="000000"/>
                </a:solidFill>
                <a:latin typeface="+mn-lt"/>
                <a:ea typeface="+mn-ea"/>
              </a:rPr>
              <a:t> « à chaque fois que nous faisons "volontairement" ce que nous ne </a:t>
            </a:r>
            <a:r>
              <a:rPr b="0" i="1" lang="fr-FR" sz="1200" spc="-1" strike="noStrike">
                <a:solidFill>
                  <a:srgbClr val="000000"/>
                </a:solidFill>
                <a:latin typeface="+mn-lt"/>
                <a:ea typeface="+mn-ea"/>
              </a:rPr>
              <a:t>voulons pas vraiment faire</a:t>
            </a:r>
            <a:r>
              <a:rPr b="0" lang="fr-FR" sz="1200" spc="-1" strike="noStrike">
                <a:solidFill>
                  <a:srgbClr val="000000"/>
                </a:solidFill>
                <a:latin typeface="+mn-lt"/>
                <a:ea typeface="+mn-ea"/>
              </a:rPr>
              <a:t> »</a:t>
            </a:r>
            <a:endParaRPr b="0" lang="fr-FR" sz="1200" spc="-1" strike="noStrike">
              <a:latin typeface="Arial"/>
            </a:endParaRPr>
          </a:p>
          <a:p>
            <a:pPr marL="216000" indent="-216000">
              <a:lnSpc>
                <a:spcPct val="100000"/>
              </a:lnSpc>
              <a:buNone/>
            </a:pPr>
            <a:endParaRPr b="0" lang="fr-FR" sz="1200" spc="-1" strike="noStrike">
              <a:latin typeface="Arial"/>
            </a:endParaRPr>
          </a:p>
          <a:p>
            <a:pPr>
              <a:lnSpc>
                <a:spcPct val="100000"/>
              </a:lnSpc>
              <a:buNone/>
              <a:tabLst>
                <a:tab algn="l" pos="0"/>
              </a:tabLst>
            </a:pPr>
            <a:r>
              <a:rPr b="1" lang="fr-FR" sz="1200" spc="-1" strike="noStrike">
                <a:solidFill>
                  <a:srgbClr val="000000"/>
                </a:solidFill>
                <a:latin typeface="+mn-lt"/>
                <a:ea typeface="+mn-ea"/>
              </a:rPr>
              <a:t>Tristan Garcia, </a:t>
            </a:r>
            <a:r>
              <a:rPr b="1" i="1" lang="fr-FR" sz="1200" spc="-1" strike="noStrike">
                <a:solidFill>
                  <a:srgbClr val="000000"/>
                </a:solidFill>
                <a:latin typeface="+mn-lt"/>
                <a:ea typeface="+mn-ea"/>
              </a:rPr>
              <a:t>La Vie intense : une obsession moderne</a:t>
            </a:r>
            <a:endParaRPr b="0" lang="fr-FR" sz="1200" spc="-1" strike="noStrike">
              <a:latin typeface="Arial"/>
            </a:endParaRPr>
          </a:p>
          <a:p>
            <a:pPr>
              <a:lnSpc>
                <a:spcPct val="100000"/>
              </a:lnSpc>
              <a:buNone/>
              <a:tabLst>
                <a:tab algn="l" pos="0"/>
              </a:tabLst>
            </a:pPr>
            <a:r>
              <a:rPr b="0" lang="fr-FR" sz="1200" spc="-1" strike="noStrike">
                <a:solidFill>
                  <a:srgbClr val="000000"/>
                </a:solidFill>
                <a:latin typeface="+mn-lt"/>
                <a:ea typeface="+mn-ea"/>
              </a:rPr>
              <a:t>"</a:t>
            </a:r>
            <a:r>
              <a:rPr b="0" i="1" lang="fr-FR" sz="1200" spc="-1" strike="noStrike">
                <a:solidFill>
                  <a:srgbClr val="000000"/>
                </a:solidFill>
                <a:latin typeface="+mn-lt"/>
                <a:ea typeface="+mn-ea"/>
              </a:rPr>
              <a:t>La société moderne ne promet plus aux individus une autre vie, la gloire de l'au-delà, mais seulement ce que nous sommes déjà - plus et mieux."</a:t>
            </a:r>
            <a:endParaRPr b="0" lang="fr-FR" sz="1200" spc="-1" strike="noStrike">
              <a:latin typeface="Arial"/>
            </a:endParaRPr>
          </a:p>
          <a:p>
            <a:pPr>
              <a:lnSpc>
                <a:spcPct val="100000"/>
              </a:lnSpc>
              <a:buNone/>
              <a:tabLst>
                <a:tab algn="l" pos="0"/>
              </a:tabLst>
            </a:pPr>
            <a:r>
              <a:rPr b="1" i="1" lang="fr-FR" sz="1200" spc="-1" strike="noStrike">
                <a:solidFill>
                  <a:srgbClr val="000000"/>
                </a:solidFill>
                <a:latin typeface="+mn-lt"/>
                <a:ea typeface="+mn-ea"/>
              </a:rPr>
              <a:t>La recherche de l’intensité = vivre plus fort, de manière plus intense, avec plus de sensations</a:t>
            </a:r>
            <a:endParaRPr b="0" lang="fr-FR" sz="1200" spc="-1" strike="noStrike">
              <a:latin typeface="Arial"/>
            </a:endParaRPr>
          </a:p>
          <a:p>
            <a:pPr>
              <a:lnSpc>
                <a:spcPct val="100000"/>
              </a:lnSpc>
              <a:buNone/>
              <a:tabLst>
                <a:tab algn="l" pos="0"/>
              </a:tabLst>
            </a:pPr>
            <a:r>
              <a:rPr b="0" lang="fr-FR" sz="1200" spc="-1" strike="noStrike">
                <a:solidFill>
                  <a:srgbClr val="000000"/>
                </a:solidFill>
                <a:latin typeface="+mn-lt"/>
                <a:ea typeface="+mn-ea"/>
              </a:rPr>
              <a:t>« Au XVIIIe siècle, un nouveau fluide fascine le monde : l'électricité. L'intensité devient un idéal ordinaire pour l'homme et un concept savant de philosophie, de la puissance nietzschéenne au vitalisme de Deleuze, de l'excitation nerveuse des libertins à l'adrénaline du désir, de la performance et des sports extrêmes... L'intensité est une puissance qui organise le monde et vivre le plus fort possible représente la valeur suprême de l'existence. Un idéal contemporain » </a:t>
            </a:r>
            <a:endParaRPr b="0" lang="fr-FR" sz="1200" spc="-1" strike="noStrike">
              <a:latin typeface="Arial"/>
            </a:endParaRPr>
          </a:p>
          <a:p>
            <a:pPr>
              <a:lnSpc>
                <a:spcPct val="100000"/>
              </a:lnSpc>
              <a:buNone/>
              <a:tabLst>
                <a:tab algn="l" pos="0"/>
              </a:tabLst>
            </a:pPr>
            <a:endParaRPr b="0" lang="fr-FR" sz="1200" spc="-1" strike="noStrike">
              <a:latin typeface="Arial"/>
            </a:endParaRPr>
          </a:p>
        </p:txBody>
      </p:sp>
      <p:sp>
        <p:nvSpPr>
          <p:cNvPr id="378" name="PlaceHolder 3"/>
          <p:cNvSpPr>
            <a:spLocks noGrp="1"/>
          </p:cNvSpPr>
          <p:nvPr>
            <p:ph type="sldNum" idx="25"/>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D0B3F313-CE51-4EC5-8A4D-8FD7BA5CC4D4}" type="slidenum">
              <a:rPr b="0" lang="fr-FR" sz="1200" spc="-1" strike="noStrike">
                <a:solidFill>
                  <a:srgbClr val="000000"/>
                </a:solidFill>
                <a:latin typeface="+mn-lt"/>
                <a:ea typeface="+mn-ea"/>
              </a:rPr>
              <a:t>46</a:t>
            </a:fld>
            <a:endParaRPr b="0" lang="fr-FR" sz="1200" spc="-1" strike="noStrike">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9" name="PlaceHolder 1"/>
          <p:cNvSpPr>
            <a:spLocks noGrp="1"/>
          </p:cNvSpPr>
          <p:nvPr>
            <p:ph type="sldImg"/>
          </p:nvPr>
        </p:nvSpPr>
        <p:spPr>
          <a:xfrm>
            <a:off x="1143000" y="685800"/>
            <a:ext cx="4571640" cy="3428640"/>
          </a:xfrm>
          <a:prstGeom prst="rect">
            <a:avLst/>
          </a:prstGeom>
          <a:ln w="0">
            <a:noFill/>
          </a:ln>
        </p:spPr>
      </p:sp>
      <p:sp>
        <p:nvSpPr>
          <p:cNvPr id="380" name="PlaceHolder 2"/>
          <p:cNvSpPr>
            <a:spLocks noGrp="1"/>
          </p:cNvSpPr>
          <p:nvPr>
            <p:ph type="body"/>
          </p:nvPr>
        </p:nvSpPr>
        <p:spPr>
          <a:xfrm>
            <a:off x="685800" y="4343400"/>
            <a:ext cx="5486040" cy="4114440"/>
          </a:xfrm>
          <a:prstGeom prst="rect">
            <a:avLst/>
          </a:prstGeom>
          <a:noFill/>
          <a:ln w="0">
            <a:noFill/>
          </a:ln>
        </p:spPr>
        <p:txBody>
          <a:bodyPr anchor="t">
            <a:noAutofit/>
          </a:bodyPr>
          <a:p>
            <a:pPr>
              <a:lnSpc>
                <a:spcPct val="100000"/>
              </a:lnSpc>
              <a:buNone/>
              <a:tabLst>
                <a:tab algn="l" pos="0"/>
              </a:tabLst>
            </a:pPr>
            <a:r>
              <a:rPr b="0" lang="fr-FR" sz="2000" spc="-1" strike="noStrike">
                <a:latin typeface="Arial"/>
              </a:rPr>
              <a:t> </a:t>
            </a:r>
            <a:r>
              <a:rPr b="0" lang="fr-FR" sz="2000" spc="-1" strike="noStrike">
                <a:latin typeface="Arial"/>
              </a:rPr>
              <a:t>Un adulte qui évolue dans un environnement professionnel soumis à l’emprise de la gestion </a:t>
            </a:r>
            <a:endParaRPr b="0" lang="fr-FR" sz="2000" spc="-1" strike="noStrike">
              <a:latin typeface="Arial"/>
            </a:endParaRPr>
          </a:p>
          <a:p>
            <a:pPr>
              <a:lnSpc>
                <a:spcPct val="100000"/>
              </a:lnSpc>
              <a:buNone/>
              <a:tabLst>
                <a:tab algn="l" pos="0"/>
              </a:tabLst>
            </a:pPr>
            <a:r>
              <a:rPr b="0" lang="fr-FR" sz="2000" spc="-1" strike="noStrike">
                <a:latin typeface="Arial"/>
              </a:rPr>
              <a:t>(adaptation au changement, et à l’accélération sociale vs des formes de précarisation subjective (Lindhart)</a:t>
            </a:r>
            <a:endParaRPr b="0" lang="fr-FR" sz="2000" spc="-1" strike="noStrike">
              <a:latin typeface="Arial"/>
            </a:endParaRPr>
          </a:p>
          <a:p>
            <a:pPr>
              <a:lnSpc>
                <a:spcPct val="100000"/>
              </a:lnSpc>
              <a:buNone/>
              <a:tabLst>
                <a:tab algn="l" pos="0"/>
              </a:tabLst>
            </a:pPr>
            <a:endParaRPr b="0" lang="fr-FR" sz="2000" spc="-1" strike="noStrike">
              <a:latin typeface="Arial"/>
            </a:endParaRPr>
          </a:p>
          <a:p>
            <a:pPr>
              <a:lnSpc>
                <a:spcPct val="100000"/>
              </a:lnSpc>
              <a:buNone/>
              <a:tabLst>
                <a:tab algn="l" pos="0"/>
              </a:tabLst>
            </a:pPr>
            <a:r>
              <a:rPr b="0" lang="fr-FR" sz="1200" spc="-1" strike="noStrike">
                <a:solidFill>
                  <a:srgbClr val="000000"/>
                </a:solidFill>
                <a:latin typeface="+mn-lt"/>
                <a:ea typeface="+mn-ea"/>
              </a:rPr>
              <a:t>« Sous une apparence pragmatique, la gestion constitue </a:t>
            </a:r>
            <a:r>
              <a:rPr b="1" lang="fr-FR" sz="1200" spc="-1" strike="noStrike">
                <a:solidFill>
                  <a:srgbClr val="000000"/>
                </a:solidFill>
                <a:latin typeface="+mn-lt"/>
                <a:ea typeface="+mn-ea"/>
              </a:rPr>
              <a:t>une idéologie qui légitime la guerre économique </a:t>
            </a:r>
            <a:r>
              <a:rPr b="0" lang="fr-FR" sz="1200" spc="-1" strike="noStrike">
                <a:solidFill>
                  <a:srgbClr val="000000"/>
                </a:solidFill>
                <a:latin typeface="+mn-lt"/>
                <a:ea typeface="+mn-ea"/>
              </a:rPr>
              <a:t>et l'obsession du rendement financier. Les « gestionnaires » installent en fait un </a:t>
            </a:r>
            <a:r>
              <a:rPr b="1" lang="fr-FR" sz="1200" spc="-1" strike="noStrike">
                <a:solidFill>
                  <a:srgbClr val="000000"/>
                </a:solidFill>
                <a:latin typeface="+mn-lt"/>
                <a:ea typeface="+mn-ea"/>
              </a:rPr>
              <a:t>nouveau pouvoir managérial</a:t>
            </a:r>
            <a:r>
              <a:rPr b="0" lang="fr-FR" sz="1200" spc="-1" strike="noStrike">
                <a:solidFill>
                  <a:srgbClr val="000000"/>
                </a:solidFill>
                <a:latin typeface="+mn-lt"/>
                <a:ea typeface="+mn-ea"/>
              </a:rPr>
              <a:t>. Il s'agit moins d'un pouvoir autoritaire et hiérarchique que d'une </a:t>
            </a:r>
            <a:r>
              <a:rPr b="1" lang="fr-FR" sz="1200" spc="-1" strike="noStrike">
                <a:solidFill>
                  <a:srgbClr val="000000"/>
                </a:solidFill>
                <a:latin typeface="+mn-lt"/>
                <a:ea typeface="+mn-ea"/>
              </a:rPr>
              <a:t>incitation à l'investissement illimité de soi dans le travail </a:t>
            </a:r>
            <a:r>
              <a:rPr b="0" lang="fr-FR" sz="1200" spc="-1" strike="noStrike">
                <a:solidFill>
                  <a:srgbClr val="000000"/>
                </a:solidFill>
                <a:latin typeface="+mn-lt"/>
                <a:ea typeface="+mn-ea"/>
              </a:rPr>
              <a:t>pour tenter de satisfaire ses penchants narcissiques et ses besoins de reconnaissance. Il s'agit d'instiller dans les esprits une représentation du monde et de la personne humaine, en sorte que la seule voie de réalisation de soi consiste à </a:t>
            </a:r>
            <a:r>
              <a:rPr b="1" lang="fr-FR" sz="1200" spc="-1" strike="noStrike">
                <a:solidFill>
                  <a:srgbClr val="000000"/>
                </a:solidFill>
                <a:latin typeface="+mn-lt"/>
                <a:ea typeface="+mn-ea"/>
              </a:rPr>
              <a:t>se jeter à corps perdu dans la « lutte des places » et la course à la productivité ». (Gaulejac)</a:t>
            </a:r>
            <a:endParaRPr b="0" lang="fr-FR" sz="1200" spc="-1" strike="noStrike">
              <a:latin typeface="Arial"/>
            </a:endParaRPr>
          </a:p>
          <a:p>
            <a:pPr>
              <a:lnSpc>
                <a:spcPct val="100000"/>
              </a:lnSpc>
              <a:buNone/>
              <a:tabLst>
                <a:tab algn="l" pos="0"/>
              </a:tabLst>
            </a:pPr>
            <a:endParaRPr b="0" lang="fr-FR" sz="1200" spc="-1" strike="noStrike">
              <a:latin typeface="Arial"/>
            </a:endParaRPr>
          </a:p>
          <a:p>
            <a:pPr>
              <a:lnSpc>
                <a:spcPct val="100000"/>
              </a:lnSpc>
              <a:buNone/>
              <a:tabLst>
                <a:tab algn="l" pos="0"/>
              </a:tabLst>
            </a:pPr>
            <a:r>
              <a:rPr b="1" lang="fr-FR" sz="1200" spc="-1" strike="noStrike">
                <a:solidFill>
                  <a:srgbClr val="000000"/>
                </a:solidFill>
                <a:latin typeface="+mn-lt"/>
                <a:ea typeface="+mn-ea"/>
              </a:rPr>
              <a:t>Le Néomanagement  (qui se revendique d’une approche humaniste) selon Linhart  génère et s’appuie sur une précarisation subjective = créer un certain inconfort =&gt; permet d’imposer des façons de faire = Dépossession de l’expérience et attaque des métiers (Linhart) </a:t>
            </a:r>
            <a:endParaRPr b="0" lang="fr-FR" sz="1200" spc="-1" strike="noStrike">
              <a:latin typeface="Arial"/>
            </a:endParaRPr>
          </a:p>
          <a:p>
            <a:pPr>
              <a:lnSpc>
                <a:spcPct val="100000"/>
              </a:lnSpc>
              <a:buNone/>
              <a:tabLst>
                <a:tab algn="l" pos="0"/>
              </a:tabLst>
            </a:pPr>
            <a:r>
              <a:rPr b="0" lang="fr-FR" sz="1200" spc="-1" strike="noStrike">
                <a:solidFill>
                  <a:srgbClr val="000000"/>
                </a:solidFill>
                <a:latin typeface="+mn-lt"/>
                <a:ea typeface="+mn-ea"/>
              </a:rPr>
              <a:t>« Correspond à l’élimination du registre du professionnel dans les relations de travail »</a:t>
            </a:r>
            <a:endParaRPr b="0" lang="fr-FR" sz="1200" spc="-1" strike="noStrike">
              <a:latin typeface="Arial"/>
            </a:endParaRPr>
          </a:p>
          <a:p>
            <a:pPr>
              <a:lnSpc>
                <a:spcPct val="100000"/>
              </a:lnSpc>
              <a:buNone/>
              <a:tabLst>
                <a:tab algn="l" pos="0"/>
              </a:tabLst>
            </a:pPr>
            <a:r>
              <a:rPr b="0" lang="fr-FR" sz="1200" spc="-1" strike="noStrike">
                <a:solidFill>
                  <a:srgbClr val="000000"/>
                </a:solidFill>
                <a:latin typeface="+mn-lt"/>
                <a:ea typeface="+mn-ea"/>
              </a:rPr>
              <a:t>« Plus la hiérarchie considère les personnes au travail comme des humains, moins elle respecte leur statut de professionnels »</a:t>
            </a:r>
            <a:endParaRPr b="0" lang="fr-FR" sz="1200" spc="-1" strike="noStrike">
              <a:latin typeface="Arial"/>
            </a:endParaRPr>
          </a:p>
          <a:p>
            <a:pPr>
              <a:lnSpc>
                <a:spcPct val="100000"/>
              </a:lnSpc>
              <a:buNone/>
              <a:tabLst>
                <a:tab algn="l" pos="0"/>
              </a:tabLst>
            </a:pPr>
            <a:r>
              <a:rPr b="0" lang="fr-FR" sz="1200" spc="-1" strike="noStrike">
                <a:solidFill>
                  <a:srgbClr val="000000"/>
                </a:solidFill>
                <a:latin typeface="+mn-lt"/>
                <a:ea typeface="+mn-ea"/>
              </a:rPr>
              <a:t>+ « court-circuite la médiation du rapport de la personne à son activité et à sa hiérarchie par le collectif de travail » </a:t>
            </a:r>
            <a:endParaRPr b="0" lang="fr-FR" sz="1200" spc="-1" strike="noStrike">
              <a:latin typeface="Arial"/>
            </a:endParaRPr>
          </a:p>
          <a:p>
            <a:pPr>
              <a:lnSpc>
                <a:spcPct val="100000"/>
              </a:lnSpc>
              <a:buNone/>
              <a:tabLst>
                <a:tab algn="l" pos="0"/>
              </a:tabLst>
            </a:pPr>
            <a:endParaRPr b="0" lang="fr-FR" sz="1200" spc="-1" strike="noStrike">
              <a:latin typeface="Arial"/>
            </a:endParaRPr>
          </a:p>
          <a:p>
            <a:pPr>
              <a:lnSpc>
                <a:spcPct val="100000"/>
              </a:lnSpc>
              <a:buNone/>
              <a:tabLst>
                <a:tab algn="l" pos="0"/>
              </a:tabLst>
            </a:pPr>
            <a:r>
              <a:rPr b="0" lang="fr-FR" sz="1200" spc="-1" strike="noStrike">
                <a:solidFill>
                  <a:srgbClr val="000000"/>
                </a:solidFill>
                <a:latin typeface="+mn-lt"/>
                <a:ea typeface="+mn-ea"/>
              </a:rPr>
              <a:t>La société malade de la gestion (conférence de Gaulejac)</a:t>
            </a:r>
            <a:endParaRPr b="0" lang="fr-FR" sz="1200" spc="-1" strike="noStrike">
              <a:latin typeface="Arial"/>
            </a:endParaRPr>
          </a:p>
          <a:p>
            <a:pPr>
              <a:lnSpc>
                <a:spcPct val="100000"/>
              </a:lnSpc>
              <a:buNone/>
              <a:tabLst>
                <a:tab algn="l" pos="0"/>
              </a:tabLst>
            </a:pPr>
            <a:r>
              <a:rPr b="1" lang="fr-FR" sz="2000" spc="-1" strike="noStrike">
                <a:latin typeface="+mn-lt"/>
                <a:ea typeface="+mn-ea"/>
              </a:rPr>
              <a:t>https://www.youtube.com/watch?v=kC35dKultTI</a:t>
            </a:r>
            <a:endParaRPr b="0" lang="fr-FR" sz="2000" spc="-1" strike="noStrike">
              <a:latin typeface="Arial"/>
            </a:endParaRPr>
          </a:p>
          <a:p>
            <a:pPr>
              <a:lnSpc>
                <a:spcPct val="100000"/>
              </a:lnSpc>
              <a:buNone/>
              <a:tabLst>
                <a:tab algn="l" pos="0"/>
              </a:tabLst>
            </a:pPr>
            <a:r>
              <a:rPr b="0" lang="fr-FR" sz="2000" spc="-1" strike="noStrike">
                <a:latin typeface="+mn-lt"/>
                <a:ea typeface="+mn-ea"/>
              </a:rPr>
              <a:t>Anxiétés et capitalisme « paradoxant »</a:t>
            </a:r>
            <a:endParaRPr b="0" lang="fr-FR" sz="2000" spc="-1" strike="noStrike">
              <a:latin typeface="Arial"/>
            </a:endParaRPr>
          </a:p>
          <a:p>
            <a:pPr>
              <a:lnSpc>
                <a:spcPct val="100000"/>
              </a:lnSpc>
              <a:buNone/>
              <a:tabLst>
                <a:tab algn="l" pos="0"/>
              </a:tabLst>
            </a:pPr>
            <a:r>
              <a:rPr b="1" lang="fr-FR" sz="2000" spc="-1" strike="noStrike">
                <a:latin typeface="+mn-lt"/>
                <a:ea typeface="+mn-ea"/>
              </a:rPr>
              <a:t>https://www.youtube.com/watch?v=Tt4wNXXSDg8&amp;t=275s</a:t>
            </a:r>
            <a:endParaRPr b="0" lang="fr-FR" sz="2000" spc="-1" strike="noStrike">
              <a:latin typeface="Arial"/>
            </a:endParaRPr>
          </a:p>
        </p:txBody>
      </p:sp>
      <p:sp>
        <p:nvSpPr>
          <p:cNvPr id="381" name="PlaceHolder 3"/>
          <p:cNvSpPr>
            <a:spLocks noGrp="1"/>
          </p:cNvSpPr>
          <p:nvPr>
            <p:ph type="sldNum" idx="26"/>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54E83DF3-7C70-4C2C-829F-4A27F6F1FF55}" type="slidenum">
              <a:rPr b="0" lang="fr-FR" sz="1200" spc="-1" strike="noStrike">
                <a:solidFill>
                  <a:srgbClr val="000000"/>
                </a:solidFill>
                <a:latin typeface="+mn-lt"/>
                <a:ea typeface="+mn-ea"/>
              </a:rPr>
              <a:t>46</a:t>
            </a:fld>
            <a:endParaRPr b="0" lang="fr-FR" sz="1200" spc="-1" strike="noStrike">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2" name="PlaceHolder 1"/>
          <p:cNvSpPr>
            <a:spLocks noGrp="1"/>
          </p:cNvSpPr>
          <p:nvPr>
            <p:ph type="sldImg"/>
          </p:nvPr>
        </p:nvSpPr>
        <p:spPr>
          <a:xfrm>
            <a:off x="1143000" y="685800"/>
            <a:ext cx="4571640" cy="3428640"/>
          </a:xfrm>
          <a:prstGeom prst="rect">
            <a:avLst/>
          </a:prstGeom>
          <a:ln w="0">
            <a:noFill/>
          </a:ln>
        </p:spPr>
      </p:sp>
      <p:sp>
        <p:nvSpPr>
          <p:cNvPr id="383" name="PlaceHolder 2"/>
          <p:cNvSpPr>
            <a:spLocks noGrp="1"/>
          </p:cNvSpPr>
          <p:nvPr>
            <p:ph type="body"/>
          </p:nvPr>
        </p:nvSpPr>
        <p:spPr>
          <a:xfrm>
            <a:off x="685800" y="4343400"/>
            <a:ext cx="5486040" cy="4114440"/>
          </a:xfrm>
          <a:prstGeom prst="rect">
            <a:avLst/>
          </a:prstGeom>
          <a:noFill/>
          <a:ln w="0">
            <a:noFill/>
          </a:ln>
        </p:spPr>
        <p:txBody>
          <a:bodyPr anchor="t">
            <a:noAutofit/>
          </a:bodyPr>
          <a:p>
            <a:pPr marL="216000" indent="-216000">
              <a:lnSpc>
                <a:spcPct val="100000"/>
              </a:lnSpc>
              <a:buNone/>
            </a:pPr>
            <a:r>
              <a:rPr b="0" lang="fr-FR" sz="2000" spc="-1" strike="noStrike">
                <a:latin typeface="Arial"/>
              </a:rPr>
              <a:t>Terme emprunté à Alain Ehrenberg : les questions de santé mentales sont des questions sociales</a:t>
            </a:r>
            <a:endParaRPr b="0" lang="fr-FR" sz="2000" spc="-1" strike="noStrike">
              <a:latin typeface="Arial"/>
            </a:endParaRPr>
          </a:p>
          <a:p>
            <a:pPr marL="216000" indent="-216000">
              <a:lnSpc>
                <a:spcPct val="100000"/>
              </a:lnSpc>
              <a:buNone/>
            </a:pPr>
            <a:r>
              <a:rPr b="0" lang="fr-FR" sz="2000" spc="-1" strike="noStrike">
                <a:latin typeface="Arial"/>
              </a:rPr>
              <a:t>Il y a une patho-plastie (Oury) qui s’exprime dans le fait que les formes d’expression des maladies mentales épousent le fonctionnement social</a:t>
            </a:r>
            <a:endParaRPr b="0" lang="fr-FR" sz="2000" spc="-1" strike="noStrike">
              <a:latin typeface="Arial"/>
            </a:endParaRPr>
          </a:p>
          <a:p>
            <a:pPr marL="216000" indent="-216000">
              <a:lnSpc>
                <a:spcPct val="100000"/>
              </a:lnSpc>
              <a:buNone/>
            </a:pPr>
            <a:endParaRPr b="0" lang="fr-FR" sz="2000" spc="-1" strike="noStrike">
              <a:latin typeface="Arial"/>
            </a:endParaRPr>
          </a:p>
        </p:txBody>
      </p:sp>
      <p:sp>
        <p:nvSpPr>
          <p:cNvPr id="384" name="PlaceHolder 3"/>
          <p:cNvSpPr>
            <a:spLocks noGrp="1"/>
          </p:cNvSpPr>
          <p:nvPr>
            <p:ph type="sldNum" idx="27"/>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C5644A4D-5433-46AA-9A43-FE6428D5D65E}" type="slidenum">
              <a:rPr b="0" lang="fr-FR" sz="1200" spc="-1" strike="noStrike">
                <a:solidFill>
                  <a:srgbClr val="000000"/>
                </a:solidFill>
                <a:latin typeface="+mn-lt"/>
                <a:ea typeface="+mn-ea"/>
              </a:rPr>
              <a:t>46</a:t>
            </a:fld>
            <a:endParaRPr b="0" lang="fr-FR" sz="1200" spc="-1" strike="noStrike">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5" name="PlaceHolder 1"/>
          <p:cNvSpPr>
            <a:spLocks noGrp="1"/>
          </p:cNvSpPr>
          <p:nvPr>
            <p:ph type="sldImg"/>
          </p:nvPr>
        </p:nvSpPr>
        <p:spPr>
          <a:xfrm>
            <a:off x="1143000" y="685800"/>
            <a:ext cx="4571640" cy="3428640"/>
          </a:xfrm>
          <a:prstGeom prst="rect">
            <a:avLst/>
          </a:prstGeom>
          <a:ln w="0">
            <a:noFill/>
          </a:ln>
        </p:spPr>
      </p:sp>
      <p:sp>
        <p:nvSpPr>
          <p:cNvPr id="386" name="PlaceHolder 2"/>
          <p:cNvSpPr>
            <a:spLocks noGrp="1"/>
          </p:cNvSpPr>
          <p:nvPr>
            <p:ph type="body"/>
          </p:nvPr>
        </p:nvSpPr>
        <p:spPr>
          <a:xfrm>
            <a:off x="685800" y="4343400"/>
            <a:ext cx="5486040" cy="4114440"/>
          </a:xfrm>
          <a:prstGeom prst="rect">
            <a:avLst/>
          </a:prstGeom>
          <a:noFill/>
          <a:ln w="0">
            <a:noFill/>
          </a:ln>
        </p:spPr>
        <p:txBody>
          <a:bodyPr anchor="t">
            <a:noAutofit/>
          </a:bodyPr>
          <a:p>
            <a:pPr marL="216000" indent="-216000">
              <a:lnSpc>
                <a:spcPct val="100000"/>
              </a:lnSpc>
              <a:buNone/>
            </a:pPr>
            <a:r>
              <a:rPr b="0" lang="fr-FR" sz="2000" spc="-1" strike="noStrike">
                <a:latin typeface="Arial"/>
              </a:rPr>
              <a:t>Sur quelles ressources internes m’appuyer (comment développer mon potentiel ) et aussi quelles ressources externes utilisées</a:t>
            </a:r>
            <a:endParaRPr b="0" lang="fr-FR" sz="2000" spc="-1" strike="noStrike">
              <a:latin typeface="Arial"/>
            </a:endParaRPr>
          </a:p>
          <a:p>
            <a:pPr marL="216000" indent="-216000">
              <a:lnSpc>
                <a:spcPct val="100000"/>
              </a:lnSpc>
              <a:buNone/>
            </a:pPr>
            <a:r>
              <a:rPr b="0" lang="fr-FR" sz="2000" spc="-1" strike="noStrike">
                <a:latin typeface="Arial"/>
              </a:rPr>
              <a:t>(coaching, expert en développement personnel, stimulant, antidépresseur, anxiolytique, etc…)  pour actualiser mes compétences, booster mes performances, les faires reconnaître dans la société numérique etc…</a:t>
            </a:r>
            <a:endParaRPr b="0" lang="fr-FR" sz="2000" spc="-1" strike="noStrike">
              <a:latin typeface="Arial"/>
            </a:endParaRPr>
          </a:p>
          <a:p>
            <a:pPr marL="216000" indent="-216000">
              <a:lnSpc>
                <a:spcPct val="100000"/>
              </a:lnSpc>
              <a:buNone/>
            </a:pPr>
            <a:endParaRPr b="0" lang="fr-FR" sz="2000" spc="-1" strike="noStrike">
              <a:latin typeface="Arial"/>
            </a:endParaRPr>
          </a:p>
          <a:p>
            <a:pPr marL="216000" indent="-216000">
              <a:lnSpc>
                <a:spcPct val="100000"/>
              </a:lnSpc>
              <a:buNone/>
            </a:pPr>
            <a:r>
              <a:rPr b="0" lang="fr-FR" sz="2000" spc="-1" strike="noStrike">
                <a:latin typeface="Arial"/>
              </a:rPr>
              <a:t>Markéting personnel, self markéting, personnal branding</a:t>
            </a:r>
            <a:endParaRPr b="0" lang="fr-FR" sz="2000" spc="-1" strike="noStrike">
              <a:latin typeface="Arial"/>
            </a:endParaRPr>
          </a:p>
        </p:txBody>
      </p:sp>
      <p:sp>
        <p:nvSpPr>
          <p:cNvPr id="387" name="PlaceHolder 3"/>
          <p:cNvSpPr>
            <a:spLocks noGrp="1"/>
          </p:cNvSpPr>
          <p:nvPr>
            <p:ph type="sldNum" idx="28"/>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AC4606E9-1F0D-4FE1-BE16-91991ABB7DA8}"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8" name="PlaceHolder 1"/>
          <p:cNvSpPr>
            <a:spLocks noGrp="1"/>
          </p:cNvSpPr>
          <p:nvPr>
            <p:ph type="sldImg"/>
          </p:nvPr>
        </p:nvSpPr>
        <p:spPr>
          <a:xfrm>
            <a:off x="1143000" y="685800"/>
            <a:ext cx="4571640" cy="3428640"/>
          </a:xfrm>
          <a:prstGeom prst="rect">
            <a:avLst/>
          </a:prstGeom>
          <a:ln w="0">
            <a:noFill/>
          </a:ln>
        </p:spPr>
      </p:sp>
      <p:sp>
        <p:nvSpPr>
          <p:cNvPr id="389" name="PlaceHolder 2"/>
          <p:cNvSpPr>
            <a:spLocks noGrp="1"/>
          </p:cNvSpPr>
          <p:nvPr>
            <p:ph type="body"/>
          </p:nvPr>
        </p:nvSpPr>
        <p:spPr>
          <a:xfrm>
            <a:off x="685800" y="4343400"/>
            <a:ext cx="5486040" cy="4114440"/>
          </a:xfrm>
          <a:prstGeom prst="rect">
            <a:avLst/>
          </a:prstGeom>
          <a:noFill/>
          <a:ln w="0">
            <a:noFill/>
          </a:ln>
        </p:spPr>
        <p:txBody>
          <a:bodyPr anchor="t">
            <a:noAutofit/>
          </a:bodyPr>
          <a:p>
            <a:pPr>
              <a:lnSpc>
                <a:spcPct val="100000"/>
              </a:lnSpc>
              <a:buNone/>
              <a:tabLst>
                <a:tab algn="l" pos="0"/>
              </a:tabLst>
            </a:pPr>
            <a:r>
              <a:rPr b="1" lang="fr-FR" sz="1200" spc="-1" strike="noStrike">
                <a:solidFill>
                  <a:srgbClr val="000000"/>
                </a:solidFill>
                <a:latin typeface="+mn-lt"/>
                <a:ea typeface="+mn-ea"/>
              </a:rPr>
              <a:t>Alain Ehrenberg</a:t>
            </a:r>
            <a:endParaRPr b="0" lang="fr-FR" sz="1200" spc="-1" strike="noStrike">
              <a:latin typeface="Arial"/>
            </a:endParaRPr>
          </a:p>
          <a:p>
            <a:pPr>
              <a:lnSpc>
                <a:spcPct val="100000"/>
              </a:lnSpc>
              <a:buNone/>
              <a:tabLst>
                <a:tab algn="l" pos="0"/>
              </a:tabLst>
            </a:pPr>
            <a:r>
              <a:rPr b="0" lang="fr-FR" sz="2000" spc="-1" strike="noStrike">
                <a:latin typeface="+mn-lt"/>
                <a:ea typeface="+mn-ea"/>
              </a:rPr>
              <a:t>https://www.youtube.com/watch?v=OuO0Gfp9Xck</a:t>
            </a:r>
            <a:endParaRPr b="0" lang="fr-FR" sz="2000" spc="-1" strike="noStrike">
              <a:latin typeface="Arial"/>
            </a:endParaRPr>
          </a:p>
          <a:p>
            <a:pPr>
              <a:lnSpc>
                <a:spcPct val="100000"/>
              </a:lnSpc>
              <a:buNone/>
              <a:tabLst>
                <a:tab algn="l" pos="0"/>
              </a:tabLst>
            </a:pPr>
            <a:endParaRPr b="0" lang="fr-FR" sz="2000" spc="-1" strike="noStrike">
              <a:latin typeface="Arial"/>
            </a:endParaRPr>
          </a:p>
        </p:txBody>
      </p:sp>
      <p:sp>
        <p:nvSpPr>
          <p:cNvPr id="390" name="PlaceHolder 3"/>
          <p:cNvSpPr>
            <a:spLocks noGrp="1"/>
          </p:cNvSpPr>
          <p:nvPr>
            <p:ph type="sldNum" idx="29"/>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0D83D792-4AF5-40AC-A67B-E38063EA030B}"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1" name="PlaceHolder 1"/>
          <p:cNvSpPr>
            <a:spLocks noGrp="1"/>
          </p:cNvSpPr>
          <p:nvPr>
            <p:ph type="sldImg"/>
          </p:nvPr>
        </p:nvSpPr>
        <p:spPr>
          <a:xfrm>
            <a:off x="1143000" y="685800"/>
            <a:ext cx="4571640" cy="3428640"/>
          </a:xfrm>
          <a:prstGeom prst="rect">
            <a:avLst/>
          </a:prstGeom>
          <a:ln w="0">
            <a:noFill/>
          </a:ln>
        </p:spPr>
      </p:sp>
      <p:sp>
        <p:nvSpPr>
          <p:cNvPr id="392" name="PlaceHolder 2"/>
          <p:cNvSpPr>
            <a:spLocks noGrp="1"/>
          </p:cNvSpPr>
          <p:nvPr>
            <p:ph type="body"/>
          </p:nvPr>
        </p:nvSpPr>
        <p:spPr>
          <a:xfrm>
            <a:off x="685800" y="4343400"/>
            <a:ext cx="5486040" cy="4114440"/>
          </a:xfrm>
          <a:prstGeom prst="rect">
            <a:avLst/>
          </a:prstGeom>
          <a:noFill/>
          <a:ln w="0">
            <a:noFill/>
          </a:ln>
        </p:spPr>
        <p:txBody>
          <a:bodyPr anchor="t">
            <a:noAutofit/>
          </a:bodyPr>
          <a:p>
            <a:pPr marL="216000" indent="-216000">
              <a:lnSpc>
                <a:spcPct val="100000"/>
              </a:lnSpc>
              <a:buNone/>
            </a:pPr>
            <a:r>
              <a:rPr b="0" lang="fr-FR" sz="2000" spc="-1" strike="noStrike">
                <a:latin typeface="Arial"/>
              </a:rPr>
              <a:t>Fabrication psycho-pharmacologique de soi (Ph K Dick)  </a:t>
            </a:r>
            <a:endParaRPr b="0" lang="fr-FR" sz="2000" spc="-1" strike="noStrike">
              <a:latin typeface="Arial"/>
            </a:endParaRPr>
          </a:p>
          <a:p>
            <a:pPr marL="216000" indent="-216000">
              <a:lnSpc>
                <a:spcPct val="100000"/>
              </a:lnSpc>
              <a:buNone/>
            </a:pPr>
            <a:r>
              <a:rPr b="0" lang="fr-FR" sz="2000" spc="-1" strike="noStrike">
                <a:latin typeface="Arial"/>
              </a:rPr>
              <a:t>La fatigue psychique à remplacer la fatigue physique</a:t>
            </a:r>
            <a:endParaRPr b="0" lang="fr-FR" sz="2000" spc="-1" strike="noStrike">
              <a:latin typeface="Arial"/>
            </a:endParaRPr>
          </a:p>
          <a:p>
            <a:pPr marL="216000" indent="-216000">
              <a:lnSpc>
                <a:spcPct val="100000"/>
              </a:lnSpc>
              <a:buNone/>
            </a:pPr>
            <a:endParaRPr b="0" lang="fr-FR" sz="2000" spc="-1" strike="noStrike">
              <a:latin typeface="Arial"/>
            </a:endParaRPr>
          </a:p>
          <a:p>
            <a:pPr marL="216000" indent="-216000">
              <a:lnSpc>
                <a:spcPct val="100000"/>
              </a:lnSpc>
              <a:buNone/>
            </a:pPr>
            <a:endParaRPr b="0" lang="fr-FR" sz="2000" spc="-1" strike="noStrike">
              <a:latin typeface="Arial"/>
            </a:endParaRPr>
          </a:p>
          <a:p>
            <a:pPr marL="216000" indent="-216000">
              <a:lnSpc>
                <a:spcPct val="100000"/>
              </a:lnSpc>
              <a:buNone/>
            </a:pPr>
            <a:endParaRPr b="0" lang="fr-FR" sz="2000" spc="-1" strike="noStrike">
              <a:latin typeface="Arial"/>
            </a:endParaRPr>
          </a:p>
          <a:p>
            <a:pPr marL="216000" indent="-216000">
              <a:lnSpc>
                <a:spcPct val="100000"/>
              </a:lnSpc>
              <a:buNone/>
            </a:pPr>
            <a:endParaRPr b="0" lang="fr-FR" sz="2000" spc="-1" strike="noStrike">
              <a:latin typeface="Arial"/>
            </a:endParaRPr>
          </a:p>
        </p:txBody>
      </p:sp>
      <p:sp>
        <p:nvSpPr>
          <p:cNvPr id="393" name="PlaceHolder 3"/>
          <p:cNvSpPr>
            <a:spLocks noGrp="1"/>
          </p:cNvSpPr>
          <p:nvPr>
            <p:ph type="sldNum" idx="30"/>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7443A471-AE63-4D7D-9ED7-A5987DB9F8FC}"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4" name="PlaceHolder 1"/>
          <p:cNvSpPr>
            <a:spLocks noGrp="1"/>
          </p:cNvSpPr>
          <p:nvPr>
            <p:ph type="sldImg"/>
          </p:nvPr>
        </p:nvSpPr>
        <p:spPr>
          <a:xfrm>
            <a:off x="1143000" y="685800"/>
            <a:ext cx="4571640" cy="3428640"/>
          </a:xfrm>
          <a:prstGeom prst="rect">
            <a:avLst/>
          </a:prstGeom>
          <a:ln w="0">
            <a:noFill/>
          </a:ln>
        </p:spPr>
      </p:sp>
      <p:sp>
        <p:nvSpPr>
          <p:cNvPr id="395" name="PlaceHolder 2"/>
          <p:cNvSpPr>
            <a:spLocks noGrp="1"/>
          </p:cNvSpPr>
          <p:nvPr>
            <p:ph type="body"/>
          </p:nvPr>
        </p:nvSpPr>
        <p:spPr>
          <a:xfrm>
            <a:off x="685800" y="4343400"/>
            <a:ext cx="5486040" cy="4114440"/>
          </a:xfrm>
          <a:prstGeom prst="rect">
            <a:avLst/>
          </a:prstGeom>
          <a:noFill/>
          <a:ln w="0">
            <a:noFill/>
          </a:ln>
        </p:spPr>
        <p:txBody>
          <a:bodyPr anchor="t">
            <a:noAutofit/>
          </a:bodyPr>
          <a:p>
            <a:pPr marL="216000" indent="-216000">
              <a:lnSpc>
                <a:spcPct val="100000"/>
              </a:lnSpc>
              <a:buNone/>
            </a:pPr>
            <a:r>
              <a:rPr b="0" lang="fr-FR" sz="1200" spc="-1" strike="noStrike">
                <a:latin typeface="Arial"/>
              </a:rPr>
              <a:t>Les problèmes de santé mentale représente une des plus importante cause d’absence au travail (27% des cas d’absentéisme pour cause de maladie pour une durée supérieure à 15 jours ont une cause psychologique)</a:t>
            </a:r>
            <a:endParaRPr b="0" lang="fr-FR" sz="1200" spc="-1" strike="noStrike">
              <a:latin typeface="Arial"/>
            </a:endParaRPr>
          </a:p>
          <a:p>
            <a:pPr marL="216000" indent="-216000">
              <a:lnSpc>
                <a:spcPct val="100000"/>
              </a:lnSpc>
              <a:buNone/>
            </a:pPr>
            <a:r>
              <a:rPr b="0" lang="fr-FR" sz="1200" spc="-1" strike="noStrike">
                <a:latin typeface="Arial"/>
              </a:rPr>
              <a:t>700 000 personnes handicapés psychique en France (1 % de la population)</a:t>
            </a:r>
            <a:endParaRPr b="0" lang="fr-FR" sz="1200" spc="-1" strike="noStrike">
              <a:latin typeface="Arial"/>
            </a:endParaRPr>
          </a:p>
          <a:p>
            <a:pPr>
              <a:lnSpc>
                <a:spcPct val="100000"/>
              </a:lnSpc>
              <a:buNone/>
              <a:tabLst>
                <a:tab algn="l" pos="0"/>
              </a:tabLst>
            </a:pPr>
            <a:r>
              <a:rPr b="0" lang="fr-FR" sz="1200" spc="-1" strike="noStrike">
                <a:latin typeface="Arial"/>
              </a:rPr>
              <a:t>6 fois plus de dépression déclarées en 30 ans </a:t>
            </a:r>
            <a:endParaRPr b="0" lang="fr-FR" sz="1200" spc="-1" strike="noStrike">
              <a:latin typeface="Arial"/>
            </a:endParaRPr>
          </a:p>
          <a:p>
            <a:pPr>
              <a:lnSpc>
                <a:spcPct val="100000"/>
              </a:lnSpc>
              <a:buNone/>
              <a:tabLst>
                <a:tab algn="l" pos="0"/>
              </a:tabLst>
            </a:pPr>
            <a:endParaRPr b="0" lang="fr-FR" sz="1200" spc="-1" strike="noStrike">
              <a:latin typeface="Arial"/>
            </a:endParaRPr>
          </a:p>
        </p:txBody>
      </p:sp>
      <p:sp>
        <p:nvSpPr>
          <p:cNvPr id="396" name="PlaceHolder 3"/>
          <p:cNvSpPr>
            <a:spLocks noGrp="1"/>
          </p:cNvSpPr>
          <p:nvPr>
            <p:ph type="sldNum" idx="31"/>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04405432-579D-4C1E-99AA-B5E536515BE2}"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3" name="PlaceHolder 1"/>
          <p:cNvSpPr>
            <a:spLocks noGrp="1"/>
          </p:cNvSpPr>
          <p:nvPr>
            <p:ph type="sldImg"/>
          </p:nvPr>
        </p:nvSpPr>
        <p:spPr>
          <a:xfrm>
            <a:off x="1143000" y="685800"/>
            <a:ext cx="4571640" cy="3428640"/>
          </a:xfrm>
          <a:prstGeom prst="rect">
            <a:avLst/>
          </a:prstGeom>
          <a:ln w="0">
            <a:noFill/>
          </a:ln>
        </p:spPr>
      </p:sp>
      <p:sp>
        <p:nvSpPr>
          <p:cNvPr id="344" name="PlaceHolder 2"/>
          <p:cNvSpPr>
            <a:spLocks noGrp="1"/>
          </p:cNvSpPr>
          <p:nvPr>
            <p:ph type="body"/>
          </p:nvPr>
        </p:nvSpPr>
        <p:spPr>
          <a:xfrm>
            <a:off x="685800" y="4343400"/>
            <a:ext cx="5486040" cy="4114440"/>
          </a:xfrm>
          <a:prstGeom prst="rect">
            <a:avLst/>
          </a:prstGeom>
          <a:noFill/>
          <a:ln w="0">
            <a:noFill/>
          </a:ln>
        </p:spPr>
        <p:txBody>
          <a:bodyPr anchor="t">
            <a:noAutofit/>
          </a:bodyPr>
          <a:p>
            <a:pPr>
              <a:lnSpc>
                <a:spcPct val="100000"/>
              </a:lnSpc>
              <a:buNone/>
              <a:tabLst>
                <a:tab algn="l" pos="0"/>
              </a:tabLst>
            </a:pPr>
            <a:r>
              <a:rPr b="0" lang="fr-FR" sz="1200" spc="-1" strike="noStrike">
                <a:latin typeface="Arial"/>
              </a:rPr>
              <a:t>La postmodernité comme </a:t>
            </a:r>
            <a:r>
              <a:rPr b="1" lang="fr-FR" sz="1200" spc="-1" strike="noStrike">
                <a:latin typeface="Arial"/>
              </a:rPr>
              <a:t>cadre d’analyse </a:t>
            </a:r>
            <a:r>
              <a:rPr b="0" lang="fr-FR" sz="1200" spc="-1" strike="noStrike">
                <a:latin typeface="Arial"/>
              </a:rPr>
              <a:t>permet de mieux comprendre et de repérer les grandes métamorphoses sociales, culturelles, économiques, psychologiques à l’œuvre dans le monde contemporain et qui affectent l’individu </a:t>
            </a:r>
            <a:endParaRPr b="0" lang="fr-FR" sz="1200" spc="-1" strike="noStrike">
              <a:latin typeface="Arial"/>
            </a:endParaRPr>
          </a:p>
          <a:p>
            <a:pPr>
              <a:lnSpc>
                <a:spcPct val="100000"/>
              </a:lnSpc>
              <a:buNone/>
              <a:tabLst>
                <a:tab algn="l" pos="0"/>
              </a:tabLst>
            </a:pPr>
            <a:endParaRPr b="0" lang="fr-FR" sz="1200" spc="-1" strike="noStrike">
              <a:latin typeface="Arial"/>
            </a:endParaRPr>
          </a:p>
          <a:p>
            <a:pPr>
              <a:lnSpc>
                <a:spcPct val="100000"/>
              </a:lnSpc>
              <a:buNone/>
              <a:tabLst>
                <a:tab algn="l" pos="0"/>
              </a:tabLst>
            </a:pPr>
            <a:r>
              <a:rPr b="0" lang="fr-FR" sz="1200" spc="-1" strike="noStrike">
                <a:latin typeface="Arial"/>
              </a:rPr>
              <a:t>Le terme Postmodernisme comprend différentes acceptions (en architecture, littérature, sociologie, philosophie) </a:t>
            </a:r>
            <a:endParaRPr b="0" lang="fr-FR" sz="1200" spc="-1" strike="noStrike">
              <a:latin typeface="Arial"/>
            </a:endParaRPr>
          </a:p>
          <a:p>
            <a:pPr>
              <a:lnSpc>
                <a:spcPct val="100000"/>
              </a:lnSpc>
              <a:buNone/>
              <a:tabLst>
                <a:tab algn="l" pos="0"/>
              </a:tabLst>
            </a:pPr>
            <a:r>
              <a:rPr b="0" lang="fr-FR" sz="1200" spc="-1" strike="noStrike">
                <a:latin typeface="Arial"/>
              </a:rPr>
              <a:t>Revendication d’un certain éclectisme, une sortie des modèles, absence d’esprit de système  </a:t>
            </a:r>
            <a:endParaRPr b="0" lang="fr-FR" sz="1200" spc="-1" strike="noStrike">
              <a:latin typeface="Arial"/>
            </a:endParaRPr>
          </a:p>
          <a:p>
            <a:pPr>
              <a:lnSpc>
                <a:spcPct val="100000"/>
              </a:lnSpc>
              <a:buNone/>
              <a:tabLst>
                <a:tab algn="l" pos="0"/>
              </a:tabLst>
            </a:pPr>
            <a:r>
              <a:rPr b="0" i="1" lang="fr-FR" sz="1200" spc="-1" strike="noStrike">
                <a:solidFill>
                  <a:srgbClr val="000000"/>
                </a:solidFill>
                <a:latin typeface="+mn-lt"/>
                <a:ea typeface="+mn-ea"/>
              </a:rPr>
              <a:t> </a:t>
            </a:r>
            <a:r>
              <a:rPr b="1" i="1" lang="fr-FR" sz="1200" spc="-1" strike="noStrike">
                <a:solidFill>
                  <a:srgbClr val="000000"/>
                </a:solidFill>
                <a:latin typeface="+mn-lt"/>
                <a:ea typeface="+mn-ea"/>
              </a:rPr>
              <a:t>désillusion vis-à-vis des idéologies et une perte de confiance à l’égard de la science, du progrès, du politique et des institutions</a:t>
            </a:r>
            <a:r>
              <a:rPr b="0" i="1" lang="fr-FR" sz="1200" spc="-1" strike="noStrike">
                <a:solidFill>
                  <a:srgbClr val="000000"/>
                </a:solidFill>
                <a:latin typeface="+mn-lt"/>
                <a:ea typeface="+mn-ea"/>
              </a:rPr>
              <a:t>. </a:t>
            </a:r>
            <a:endParaRPr b="0" lang="fr-FR" sz="1200" spc="-1" strike="noStrike">
              <a:latin typeface="Arial"/>
            </a:endParaRPr>
          </a:p>
          <a:p>
            <a:pPr>
              <a:lnSpc>
                <a:spcPct val="100000"/>
              </a:lnSpc>
              <a:buNone/>
              <a:tabLst>
                <a:tab algn="l" pos="0"/>
              </a:tabLst>
            </a:pPr>
            <a:r>
              <a:rPr b="0" lang="fr-FR" sz="1200" spc="-1" strike="noStrike">
                <a:latin typeface="+mn-lt"/>
                <a:ea typeface="+mn-ea"/>
              </a:rPr>
              <a:t>La postmodernité signe le doute à l’encontre des grandes idéologies (capitalisme, marxisme, religion) mais aussi idéologie de la science, du progrès</a:t>
            </a:r>
            <a:endParaRPr b="0" lang="fr-FR" sz="1200" spc="-1" strike="noStrike">
              <a:latin typeface="Arial"/>
            </a:endParaRPr>
          </a:p>
          <a:p>
            <a:pPr>
              <a:lnSpc>
                <a:spcPct val="100000"/>
              </a:lnSpc>
              <a:buNone/>
              <a:tabLst>
                <a:tab algn="l" pos="0"/>
              </a:tabLst>
            </a:pPr>
            <a:endParaRPr b="0" lang="fr-FR" sz="1200" spc="-1" strike="noStrike">
              <a:latin typeface="Arial"/>
            </a:endParaRPr>
          </a:p>
          <a:p>
            <a:pPr>
              <a:lnSpc>
                <a:spcPct val="100000"/>
              </a:lnSpc>
              <a:buNone/>
              <a:tabLst>
                <a:tab algn="l" pos="0"/>
              </a:tabLst>
            </a:pPr>
            <a:r>
              <a:rPr b="0" lang="fr-FR" sz="1200" spc="-1" strike="noStrike">
                <a:latin typeface="+mn-lt"/>
                <a:ea typeface="+mn-ea"/>
              </a:rPr>
              <a:t>La sociologie postmoderne donne une place centrale à l'imaginaire de </a:t>
            </a:r>
            <a:r>
              <a:rPr b="1" lang="fr-FR" sz="1200" spc="-1" strike="noStrike">
                <a:latin typeface="+mn-lt"/>
                <a:ea typeface="+mn-ea"/>
              </a:rPr>
              <a:t>l'ici et maintenant </a:t>
            </a:r>
            <a:r>
              <a:rPr b="0" lang="fr-FR" sz="1200" spc="-1" strike="noStrike">
                <a:latin typeface="+mn-lt"/>
                <a:ea typeface="+mn-ea"/>
              </a:rPr>
              <a:t>(Michel Maffesoli)  à l’ </a:t>
            </a:r>
            <a:r>
              <a:rPr b="1" lang="fr-FR" sz="1200" spc="-1" strike="noStrike">
                <a:latin typeface="+mn-lt"/>
                <a:ea typeface="+mn-ea"/>
              </a:rPr>
              <a:t>Hédonisme </a:t>
            </a:r>
            <a:r>
              <a:rPr b="0" lang="fr-FR" sz="1200" spc="-1" strike="noStrike">
                <a:latin typeface="+mn-lt"/>
                <a:ea typeface="+mn-ea"/>
              </a:rPr>
              <a:t>contemporain</a:t>
            </a:r>
            <a:endParaRPr b="0" lang="fr-FR" sz="1200" spc="-1" strike="noStrike">
              <a:latin typeface="Arial"/>
            </a:endParaRPr>
          </a:p>
          <a:p>
            <a:pPr>
              <a:lnSpc>
                <a:spcPct val="100000"/>
              </a:lnSpc>
              <a:buNone/>
              <a:tabLst>
                <a:tab algn="l" pos="0"/>
              </a:tabLst>
            </a:pPr>
            <a:r>
              <a:rPr b="0" lang="fr-FR" sz="1200" spc="-1" strike="noStrike">
                <a:latin typeface="+mn-lt"/>
                <a:ea typeface="+mn-ea"/>
              </a:rPr>
              <a:t>Des organisations qui prennent des décisions avec de l’information. </a:t>
            </a:r>
            <a:endParaRPr b="0" lang="fr-FR" sz="1200" spc="-1" strike="noStrike">
              <a:latin typeface="Arial"/>
            </a:endParaRPr>
          </a:p>
          <a:p>
            <a:pPr>
              <a:lnSpc>
                <a:spcPct val="100000"/>
              </a:lnSpc>
              <a:buNone/>
              <a:tabLst>
                <a:tab algn="l" pos="0"/>
              </a:tabLst>
            </a:pPr>
            <a:r>
              <a:rPr b="0" lang="fr-FR" sz="1200" spc="-1" strike="noStrike">
                <a:latin typeface="+mn-lt"/>
                <a:ea typeface="+mn-ea"/>
              </a:rPr>
              <a:t>un </a:t>
            </a:r>
            <a:r>
              <a:rPr b="1" lang="fr-FR" sz="1200" spc="-1" strike="noStrike">
                <a:latin typeface="+mn-lt"/>
                <a:ea typeface="+mn-ea"/>
              </a:rPr>
              <a:t>mode de reproduction sociale </a:t>
            </a:r>
            <a:r>
              <a:rPr b="0" lang="fr-FR" sz="1200" spc="-1" strike="noStrike">
                <a:latin typeface="+mn-lt"/>
                <a:ea typeface="+mn-ea"/>
              </a:rPr>
              <a:t>d’ensemble, régulée de manière décisionnelle et opérationnelle plutôt que de manière politico-institutionnelle (Michel Freitag).</a:t>
            </a:r>
            <a:endParaRPr b="0" lang="fr-FR" sz="1200" spc="-1" strike="noStrike">
              <a:latin typeface="Arial"/>
            </a:endParaRPr>
          </a:p>
          <a:p>
            <a:pPr>
              <a:lnSpc>
                <a:spcPct val="100000"/>
              </a:lnSpc>
              <a:buNone/>
              <a:tabLst>
                <a:tab algn="l" pos="0"/>
              </a:tabLst>
            </a:pPr>
            <a:endParaRPr b="0" lang="fr-FR" sz="1200" spc="-1" strike="noStrike">
              <a:latin typeface="Arial"/>
            </a:endParaRPr>
          </a:p>
          <a:p>
            <a:pPr>
              <a:lnSpc>
                <a:spcPct val="100000"/>
              </a:lnSpc>
              <a:buNone/>
              <a:tabLst>
                <a:tab algn="l" pos="0"/>
              </a:tabLst>
            </a:pPr>
            <a:r>
              <a:rPr b="0" i="1" lang="fr-FR" sz="1200" spc="-1" strike="noStrike">
                <a:solidFill>
                  <a:srgbClr val="000000"/>
                </a:solidFill>
                <a:latin typeface="+mn-lt"/>
                <a:ea typeface="+mn-ea"/>
              </a:rPr>
              <a:t>Dans le dictionnaire de la sociologie</a:t>
            </a:r>
            <a:r>
              <a:rPr b="0" lang="fr-FR" sz="1200" spc="-1" strike="noStrike">
                <a:solidFill>
                  <a:srgbClr val="000000"/>
                </a:solidFill>
                <a:latin typeface="+mn-lt"/>
                <a:ea typeface="+mn-ea"/>
              </a:rPr>
              <a:t> </a:t>
            </a:r>
            <a:r>
              <a:rPr b="1" lang="fr-FR" sz="1200" spc="-1" strike="noStrike">
                <a:solidFill>
                  <a:srgbClr val="000000"/>
                </a:solidFill>
                <a:latin typeface="+mn-lt"/>
                <a:ea typeface="+mn-ea"/>
                <a:hlinkClick r:id="rId1"/>
              </a:rPr>
              <a:t>[1]</a:t>
            </a:r>
            <a:r>
              <a:rPr b="1" lang="fr-FR" sz="1200" spc="-1" strike="noStrike">
                <a:solidFill>
                  <a:srgbClr val="000000"/>
                </a:solidFill>
                <a:latin typeface="+mn-lt"/>
                <a:ea typeface="+mn-ea"/>
                <a:hlinkClick r:id="rId2"/>
              </a:rPr>
              <a:t>[1]</a:t>
            </a:r>
            <a:r>
              <a:rPr b="0" lang="fr-FR" sz="1200" spc="-1" strike="noStrike">
                <a:solidFill>
                  <a:srgbClr val="000000"/>
                </a:solidFill>
                <a:latin typeface="+mn-lt"/>
                <a:ea typeface="+mn-ea"/>
                <a:hlinkClick r:id="rId3"/>
              </a:rPr>
              <a:t> Notice “Postmodernité”, in Dictionnaire Robert de sociologie...</a:t>
            </a:r>
            <a:r>
              <a:rPr b="0" lang="fr-FR" sz="1200" spc="-1" strike="noStrike">
                <a:solidFill>
                  <a:srgbClr val="000000"/>
                </a:solidFill>
                <a:latin typeface="+mn-lt"/>
                <a:ea typeface="+mn-ea"/>
              </a:rPr>
              <a:t> </a:t>
            </a:r>
            <a:r>
              <a:rPr b="0" i="1" lang="fr-FR" sz="1200" spc="-1" strike="noStrike">
                <a:solidFill>
                  <a:srgbClr val="000000"/>
                </a:solidFill>
                <a:latin typeface="+mn-lt"/>
                <a:ea typeface="+mn-ea"/>
              </a:rPr>
              <a:t>dont il a été un contributeur, Michel Maffesoli s’essaye à décrire quelques-uns des traits qui définissent l’homme postmoderne. Parmi ceux-ci et probablement au premier rang</a:t>
            </a:r>
            <a:r>
              <a:rPr b="1" i="1" lang="fr-FR" sz="1200" spc="-1" strike="noStrike">
                <a:solidFill>
                  <a:srgbClr val="000000"/>
                </a:solidFill>
                <a:latin typeface="+mn-lt"/>
                <a:ea typeface="+mn-ea"/>
              </a:rPr>
              <a:t>, le refus de choisir entre toutes les théories et le recours à des “bricolages” associant des éléments des unes et des autres sans souci de cohérence et sans autre méthode que l’expérimentation hasardeuse</a:t>
            </a:r>
            <a:r>
              <a:rPr b="0" i="1" lang="fr-FR" sz="1200" spc="-1" strike="noStrike">
                <a:solidFill>
                  <a:srgbClr val="000000"/>
                </a:solidFill>
                <a:latin typeface="+mn-lt"/>
                <a:ea typeface="+mn-ea"/>
              </a:rPr>
              <a:t>. La </a:t>
            </a:r>
            <a:r>
              <a:rPr b="1" i="1" lang="fr-FR" sz="1200" spc="-1" strike="noStrike">
                <a:solidFill>
                  <a:srgbClr val="000000"/>
                </a:solidFill>
                <a:latin typeface="+mn-lt"/>
                <a:ea typeface="+mn-ea"/>
              </a:rPr>
              <a:t>valorisation des valeurs “locales</a:t>
            </a:r>
            <a:r>
              <a:rPr b="0" i="1" lang="fr-FR" sz="1200" spc="-1" strike="noStrike">
                <a:solidFill>
                  <a:srgbClr val="000000"/>
                </a:solidFill>
                <a:latin typeface="+mn-lt"/>
                <a:ea typeface="+mn-ea"/>
              </a:rPr>
              <a:t>”, qui s’exprime à travers la référence à la terre, au pays, au territoire, ou l’affirmation de solidarités fondées sur des dénominateurs communs étroits et souvent artificiels (tribus, communautarisme) témoignent de cette conviction pourtant non exprimée comme telle que, les grandes organisations ayant échoué, c’est dans les petites unités qu’il convient de rechercher les raisons de vivre. À cet abandon – au moins apparent – de l’organisation répond une fragilisation de l’individu, terme qui, d’ailleurs, “</a:t>
            </a:r>
            <a:r>
              <a:rPr b="0" lang="fr-FR" sz="1200" spc="-1" strike="noStrike">
                <a:solidFill>
                  <a:srgbClr val="000000"/>
                </a:solidFill>
                <a:latin typeface="+mn-lt"/>
                <a:ea typeface="+mn-ea"/>
              </a:rPr>
              <a:t>ne semble plus de mise […] en tout cas dans son sens strict</a:t>
            </a:r>
            <a:r>
              <a:rPr b="0" i="1" lang="fr-FR" sz="1200" spc="-1" strike="noStrike">
                <a:solidFill>
                  <a:srgbClr val="000000"/>
                </a:solidFill>
                <a:latin typeface="+mn-lt"/>
                <a:ea typeface="+mn-ea"/>
              </a:rPr>
              <a:t>”, et auquel il semblerait plus approprié de substituer celui de “personne” jouant successivement des rôles divers au sein des tribus auxquelles elle se réfère. </a:t>
            </a:r>
            <a:r>
              <a:rPr b="1" i="1" lang="fr-FR" sz="1200" spc="-1" strike="noStrike">
                <a:solidFill>
                  <a:srgbClr val="000000"/>
                </a:solidFill>
                <a:latin typeface="+mn-lt"/>
                <a:ea typeface="+mn-ea"/>
              </a:rPr>
              <a:t>Ses identifications multiples se succèdent dans leur instantanéité </a:t>
            </a:r>
            <a:r>
              <a:rPr b="0" i="1" lang="fr-FR" sz="1200" spc="-1" strike="noStrike">
                <a:solidFill>
                  <a:srgbClr val="000000"/>
                </a:solidFill>
                <a:latin typeface="+mn-lt"/>
                <a:ea typeface="+mn-ea"/>
              </a:rPr>
              <a:t>et c’est, semble-t-il, dans ce mouvement en pointillés que se dessine l’image floue de l’homme postmoderne.</a:t>
            </a:r>
            <a:endParaRPr b="0" lang="fr-FR" sz="1200" spc="-1" strike="noStrike">
              <a:latin typeface="Arial"/>
            </a:endParaRPr>
          </a:p>
        </p:txBody>
      </p:sp>
      <p:sp>
        <p:nvSpPr>
          <p:cNvPr id="345" name="PlaceHolder 3"/>
          <p:cNvSpPr>
            <a:spLocks noGrp="1"/>
          </p:cNvSpPr>
          <p:nvPr>
            <p:ph type="sldNum" idx="14"/>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966A7933-6A4B-4DBC-A45B-BCD88268D16A}" type="slidenum">
              <a:rPr b="0" lang="fr-FR" sz="1200" spc="-1" strike="noStrike">
                <a:solidFill>
                  <a:srgbClr val="000000"/>
                </a:solidFill>
                <a:latin typeface="+mn-lt"/>
                <a:ea typeface="+mn-ea"/>
              </a:rPr>
              <a:t>46</a:t>
            </a:fld>
            <a:endParaRPr b="0" lang="fr-FR" sz="1200" spc="-1" strike="noStrike">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7" name="PlaceHolder 1"/>
          <p:cNvSpPr>
            <a:spLocks noGrp="1"/>
          </p:cNvSpPr>
          <p:nvPr>
            <p:ph type="sldImg"/>
          </p:nvPr>
        </p:nvSpPr>
        <p:spPr>
          <a:xfrm>
            <a:off x="1143000" y="685800"/>
            <a:ext cx="4571640" cy="3428640"/>
          </a:xfrm>
          <a:prstGeom prst="rect">
            <a:avLst/>
          </a:prstGeom>
          <a:ln w="0">
            <a:noFill/>
          </a:ln>
        </p:spPr>
      </p:sp>
      <p:sp>
        <p:nvSpPr>
          <p:cNvPr id="398" name="PlaceHolder 2"/>
          <p:cNvSpPr>
            <a:spLocks noGrp="1"/>
          </p:cNvSpPr>
          <p:nvPr>
            <p:ph type="body"/>
          </p:nvPr>
        </p:nvSpPr>
        <p:spPr>
          <a:xfrm>
            <a:off x="685800" y="4343400"/>
            <a:ext cx="5486040" cy="4114440"/>
          </a:xfrm>
          <a:prstGeom prst="rect">
            <a:avLst/>
          </a:prstGeom>
          <a:noFill/>
          <a:ln w="0">
            <a:noFill/>
          </a:ln>
        </p:spPr>
        <p:txBody>
          <a:bodyPr anchor="t">
            <a:noAutofit/>
          </a:bodyPr>
          <a:p>
            <a:pPr>
              <a:lnSpc>
                <a:spcPct val="100000"/>
              </a:lnSpc>
              <a:buNone/>
              <a:tabLst>
                <a:tab algn="l" pos="0"/>
              </a:tabLst>
            </a:pPr>
            <a:r>
              <a:rPr b="1" lang="fr-FR" sz="2000" spc="-1" strike="noStrike">
                <a:latin typeface="Arial"/>
              </a:rPr>
              <a:t>Vaut-il mieux se sentir bien dans une société qui va mal, que mal dans une société qui va bien ?</a:t>
            </a:r>
            <a:endParaRPr b="0" lang="fr-FR" sz="2000" spc="-1" strike="noStrike">
              <a:latin typeface="Arial"/>
            </a:endParaRPr>
          </a:p>
          <a:p>
            <a:pPr>
              <a:lnSpc>
                <a:spcPct val="100000"/>
              </a:lnSpc>
              <a:buNone/>
              <a:tabLst>
                <a:tab algn="l" pos="0"/>
              </a:tabLst>
            </a:pPr>
            <a:endParaRPr b="0" lang="fr-FR" sz="2000" spc="-1" strike="noStrike">
              <a:latin typeface="Arial"/>
            </a:endParaRPr>
          </a:p>
        </p:txBody>
      </p:sp>
      <p:sp>
        <p:nvSpPr>
          <p:cNvPr id="399" name="PlaceHolder 3"/>
          <p:cNvSpPr>
            <a:spLocks noGrp="1"/>
          </p:cNvSpPr>
          <p:nvPr>
            <p:ph type="sldNum" idx="32"/>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BDDECCA4-8557-4D45-A1BA-CA6C0500CDAF}"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0" name="PlaceHolder 1"/>
          <p:cNvSpPr>
            <a:spLocks noGrp="1"/>
          </p:cNvSpPr>
          <p:nvPr>
            <p:ph type="sldImg"/>
          </p:nvPr>
        </p:nvSpPr>
        <p:spPr>
          <a:xfrm>
            <a:off x="1143000" y="685800"/>
            <a:ext cx="4571640" cy="3428640"/>
          </a:xfrm>
          <a:prstGeom prst="rect">
            <a:avLst/>
          </a:prstGeom>
          <a:ln w="0">
            <a:noFill/>
          </a:ln>
        </p:spPr>
      </p:sp>
      <p:sp>
        <p:nvSpPr>
          <p:cNvPr id="401" name="PlaceHolder 2"/>
          <p:cNvSpPr>
            <a:spLocks noGrp="1"/>
          </p:cNvSpPr>
          <p:nvPr>
            <p:ph type="body"/>
          </p:nvPr>
        </p:nvSpPr>
        <p:spPr>
          <a:xfrm>
            <a:off x="685800" y="4343400"/>
            <a:ext cx="5486040" cy="4114440"/>
          </a:xfrm>
          <a:prstGeom prst="rect">
            <a:avLst/>
          </a:prstGeom>
          <a:noFill/>
          <a:ln w="0">
            <a:noFill/>
          </a:ln>
        </p:spPr>
        <p:txBody>
          <a:bodyPr anchor="t">
            <a:noAutofit/>
          </a:bodyPr>
          <a:p>
            <a:pPr marL="216000" indent="-216000">
              <a:lnSpc>
                <a:spcPct val="100000"/>
              </a:lnSpc>
              <a:buNone/>
            </a:pPr>
            <a:r>
              <a:rPr b="0" lang="fr-FR" sz="2000" spc="-1" strike="noStrike">
                <a:latin typeface="Arial"/>
              </a:rPr>
              <a:t>La fatigue d’être soi Alan Ehrenberg</a:t>
            </a:r>
            <a:endParaRPr b="0" lang="fr-FR" sz="2000" spc="-1" strike="noStrike">
              <a:latin typeface="Arial"/>
            </a:endParaRPr>
          </a:p>
          <a:p>
            <a:pPr marL="216000" indent="-216000">
              <a:lnSpc>
                <a:spcPct val="100000"/>
              </a:lnSpc>
              <a:buNone/>
            </a:pPr>
            <a:r>
              <a:rPr b="0" lang="fr-FR" sz="2000" spc="-1" strike="noStrike">
                <a:latin typeface="Arial"/>
              </a:rPr>
              <a:t>Montée des logiques de l’accompagnement (Maeva Paul), du coaching</a:t>
            </a:r>
            <a:endParaRPr b="0" lang="fr-FR" sz="2000" spc="-1" strike="noStrike">
              <a:latin typeface="Arial"/>
            </a:endParaRPr>
          </a:p>
        </p:txBody>
      </p:sp>
      <p:sp>
        <p:nvSpPr>
          <p:cNvPr id="402" name="PlaceHolder 3"/>
          <p:cNvSpPr>
            <a:spLocks noGrp="1"/>
          </p:cNvSpPr>
          <p:nvPr>
            <p:ph type="sldNum" idx="33"/>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BB444810-5AA3-4AD2-B75D-2FA81A551C45}"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3" name="PlaceHolder 1"/>
          <p:cNvSpPr>
            <a:spLocks noGrp="1"/>
          </p:cNvSpPr>
          <p:nvPr>
            <p:ph type="sldImg"/>
          </p:nvPr>
        </p:nvSpPr>
        <p:spPr>
          <a:xfrm>
            <a:off x="1143000" y="685800"/>
            <a:ext cx="4571640" cy="3428640"/>
          </a:xfrm>
          <a:prstGeom prst="rect">
            <a:avLst/>
          </a:prstGeom>
          <a:ln w="0">
            <a:noFill/>
          </a:ln>
        </p:spPr>
      </p:sp>
      <p:sp>
        <p:nvSpPr>
          <p:cNvPr id="404" name="PlaceHolder 2"/>
          <p:cNvSpPr>
            <a:spLocks noGrp="1"/>
          </p:cNvSpPr>
          <p:nvPr>
            <p:ph type="body"/>
          </p:nvPr>
        </p:nvSpPr>
        <p:spPr>
          <a:xfrm>
            <a:off x="685800" y="4343400"/>
            <a:ext cx="5486040" cy="4114440"/>
          </a:xfrm>
          <a:prstGeom prst="rect">
            <a:avLst/>
          </a:prstGeom>
          <a:noFill/>
          <a:ln w="0">
            <a:noFill/>
          </a:ln>
        </p:spPr>
        <p:txBody>
          <a:bodyPr anchor="t">
            <a:noAutofit/>
          </a:bodyPr>
          <a:p>
            <a:pPr marL="216000" indent="-216000">
              <a:lnSpc>
                <a:spcPct val="100000"/>
              </a:lnSpc>
              <a:buNone/>
            </a:pPr>
            <a:r>
              <a:rPr b="0" lang="fr-FR" sz="2000" spc="-1" strike="noStrike">
                <a:latin typeface="Arial"/>
              </a:rPr>
              <a:t>Enseigner, éduquer gouverner 3 métiers impossibles selon Freud  qui se trouvent au cœur du paradoxe de la construction de l’autonomie et montre la limite de l’influence qu’un individu peut exercer sur les autres</a:t>
            </a:r>
            <a:endParaRPr b="0" lang="fr-FR" sz="2000" spc="-1" strike="noStrike">
              <a:latin typeface="Arial"/>
            </a:endParaRPr>
          </a:p>
          <a:p>
            <a:pPr marL="216000" indent="-216000">
              <a:lnSpc>
                <a:spcPct val="100000"/>
              </a:lnSpc>
              <a:buNone/>
            </a:pPr>
            <a:r>
              <a:rPr b="0" lang="fr-FR" sz="2000" spc="-1" strike="noStrike">
                <a:latin typeface="Arial"/>
              </a:rPr>
              <a:t>Un métier relationnel nécessairement inscrit dans une co-activité avec autrui </a:t>
            </a:r>
            <a:endParaRPr b="0" lang="fr-FR" sz="2000" spc="-1" strike="noStrike">
              <a:latin typeface="Arial"/>
            </a:endParaRPr>
          </a:p>
        </p:txBody>
      </p:sp>
      <p:sp>
        <p:nvSpPr>
          <p:cNvPr id="405" name="PlaceHolder 3"/>
          <p:cNvSpPr>
            <a:spLocks noGrp="1"/>
          </p:cNvSpPr>
          <p:nvPr>
            <p:ph type="sldNum" idx="34"/>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7E86DF02-5862-4805-81E1-9CD5E029782A}"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6" name="PlaceHolder 1"/>
          <p:cNvSpPr>
            <a:spLocks noGrp="1"/>
          </p:cNvSpPr>
          <p:nvPr>
            <p:ph type="sldImg"/>
          </p:nvPr>
        </p:nvSpPr>
        <p:spPr>
          <a:xfrm>
            <a:off x="1143000" y="685800"/>
            <a:ext cx="4571640" cy="3428640"/>
          </a:xfrm>
          <a:prstGeom prst="rect">
            <a:avLst/>
          </a:prstGeom>
          <a:ln w="0">
            <a:noFill/>
          </a:ln>
        </p:spPr>
      </p:sp>
      <p:sp>
        <p:nvSpPr>
          <p:cNvPr id="407" name="PlaceHolder 2"/>
          <p:cNvSpPr>
            <a:spLocks noGrp="1"/>
          </p:cNvSpPr>
          <p:nvPr>
            <p:ph type="body"/>
          </p:nvPr>
        </p:nvSpPr>
        <p:spPr>
          <a:xfrm>
            <a:off x="685800" y="4343400"/>
            <a:ext cx="5486040" cy="4114440"/>
          </a:xfrm>
          <a:prstGeom prst="rect">
            <a:avLst/>
          </a:prstGeom>
          <a:noFill/>
          <a:ln w="0">
            <a:noFill/>
          </a:ln>
        </p:spPr>
        <p:txBody>
          <a:bodyPr anchor="t">
            <a:noAutofit/>
          </a:bodyPr>
          <a:p>
            <a:pPr>
              <a:lnSpc>
                <a:spcPct val="100000"/>
              </a:lnSpc>
              <a:buNone/>
              <a:tabLst>
                <a:tab algn="l" pos="0"/>
              </a:tabLst>
            </a:pPr>
            <a:r>
              <a:rPr b="0" lang="en-GB" sz="1200" spc="-1" strike="noStrike">
                <a:latin typeface="Comic Sans MS"/>
              </a:rPr>
              <a:t>PDT = l'analyse des processus subjectifs et psycho-affectifs mobilisés par les contraintes du travail</a:t>
            </a:r>
            <a:endParaRPr b="0" lang="fr-FR" sz="1200" spc="-1" strike="noStrike">
              <a:latin typeface="Arial"/>
            </a:endParaRPr>
          </a:p>
          <a:p>
            <a:pPr>
              <a:lnSpc>
                <a:spcPct val="100000"/>
              </a:lnSpc>
              <a:buNone/>
              <a:tabLst>
                <a:tab algn="l" pos="0"/>
              </a:tabLst>
            </a:pPr>
            <a:endParaRPr b="0" lang="fr-FR" sz="1200" spc="-1" strike="noStrike">
              <a:latin typeface="Arial"/>
            </a:endParaRPr>
          </a:p>
        </p:txBody>
      </p:sp>
      <p:sp>
        <p:nvSpPr>
          <p:cNvPr id="408" name="PlaceHolder 3"/>
          <p:cNvSpPr>
            <a:spLocks noGrp="1"/>
          </p:cNvSpPr>
          <p:nvPr>
            <p:ph type="sldNum" idx="35"/>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EC81559C-8CF9-447D-840F-1E3F53FB7F84}"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9" name="PlaceHolder 1"/>
          <p:cNvSpPr>
            <a:spLocks noGrp="1"/>
          </p:cNvSpPr>
          <p:nvPr>
            <p:ph type="sldImg"/>
          </p:nvPr>
        </p:nvSpPr>
        <p:spPr>
          <a:xfrm>
            <a:off x="1143000" y="685800"/>
            <a:ext cx="4571640" cy="3428640"/>
          </a:xfrm>
          <a:prstGeom prst="rect">
            <a:avLst/>
          </a:prstGeom>
          <a:ln w="0">
            <a:noFill/>
          </a:ln>
        </p:spPr>
      </p:sp>
      <p:sp>
        <p:nvSpPr>
          <p:cNvPr id="410" name="PlaceHolder 2"/>
          <p:cNvSpPr>
            <a:spLocks noGrp="1"/>
          </p:cNvSpPr>
          <p:nvPr>
            <p:ph type="body"/>
          </p:nvPr>
        </p:nvSpPr>
        <p:spPr>
          <a:xfrm>
            <a:off x="685800" y="4343400"/>
            <a:ext cx="5486040" cy="4114440"/>
          </a:xfrm>
          <a:prstGeom prst="rect">
            <a:avLst/>
          </a:prstGeom>
          <a:noFill/>
          <a:ln w="0">
            <a:noFill/>
          </a:ln>
        </p:spPr>
        <p:txBody>
          <a:bodyPr anchor="t">
            <a:noAutofit/>
          </a:bodyPr>
          <a:p>
            <a:endParaRPr b="0" lang="fr-FR" sz="2000" spc="-1" strike="noStrike">
              <a:latin typeface="Arial"/>
            </a:endParaRPr>
          </a:p>
        </p:txBody>
      </p:sp>
      <p:sp>
        <p:nvSpPr>
          <p:cNvPr id="411" name="PlaceHolder 3"/>
          <p:cNvSpPr>
            <a:spLocks noGrp="1"/>
          </p:cNvSpPr>
          <p:nvPr>
            <p:ph type="sldNum" idx="36"/>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E6466100-F993-44E6-BD3D-62C550E75EF2}"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2" name="PlaceHolder 1"/>
          <p:cNvSpPr>
            <a:spLocks noGrp="1"/>
          </p:cNvSpPr>
          <p:nvPr>
            <p:ph type="sldImg"/>
          </p:nvPr>
        </p:nvSpPr>
        <p:spPr>
          <a:xfrm>
            <a:off x="1143000" y="685800"/>
            <a:ext cx="4571640" cy="3428640"/>
          </a:xfrm>
          <a:prstGeom prst="rect">
            <a:avLst/>
          </a:prstGeom>
          <a:ln w="0">
            <a:noFill/>
          </a:ln>
        </p:spPr>
      </p:sp>
      <p:sp>
        <p:nvSpPr>
          <p:cNvPr id="413" name="PlaceHolder 2"/>
          <p:cNvSpPr>
            <a:spLocks noGrp="1"/>
          </p:cNvSpPr>
          <p:nvPr>
            <p:ph type="body"/>
          </p:nvPr>
        </p:nvSpPr>
        <p:spPr>
          <a:xfrm>
            <a:off x="685800" y="4343400"/>
            <a:ext cx="5486040" cy="4114440"/>
          </a:xfrm>
          <a:prstGeom prst="rect">
            <a:avLst/>
          </a:prstGeom>
          <a:noFill/>
          <a:ln w="0">
            <a:noFill/>
          </a:ln>
        </p:spPr>
        <p:txBody>
          <a:bodyPr anchor="t">
            <a:noAutofit/>
          </a:bodyPr>
          <a:p>
            <a:pPr marL="216000" indent="-216000">
              <a:lnSpc>
                <a:spcPct val="100000"/>
              </a:lnSpc>
              <a:buNone/>
            </a:pPr>
            <a:r>
              <a:rPr b="0" lang="fr-FR" sz="2000" spc="-1" strike="noStrike">
                <a:latin typeface="Arial"/>
              </a:rPr>
              <a:t>Pour analyser concrétement les situations </a:t>
            </a:r>
            <a:endParaRPr b="0" lang="fr-FR" sz="2000" spc="-1" strike="noStrike">
              <a:latin typeface="Arial"/>
            </a:endParaRPr>
          </a:p>
        </p:txBody>
      </p:sp>
      <p:sp>
        <p:nvSpPr>
          <p:cNvPr id="414" name="PlaceHolder 3"/>
          <p:cNvSpPr>
            <a:spLocks noGrp="1"/>
          </p:cNvSpPr>
          <p:nvPr>
            <p:ph type="sldNum" idx="37"/>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AC58E9F5-15B8-438E-821C-4B626D8152C5}"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5" name="PlaceHolder 1"/>
          <p:cNvSpPr>
            <a:spLocks noGrp="1"/>
          </p:cNvSpPr>
          <p:nvPr>
            <p:ph type="sldImg"/>
          </p:nvPr>
        </p:nvSpPr>
        <p:spPr>
          <a:xfrm>
            <a:off x="1143000" y="685800"/>
            <a:ext cx="4571640" cy="3428640"/>
          </a:xfrm>
          <a:prstGeom prst="rect">
            <a:avLst/>
          </a:prstGeom>
          <a:ln w="0">
            <a:noFill/>
          </a:ln>
        </p:spPr>
      </p:sp>
      <p:sp>
        <p:nvSpPr>
          <p:cNvPr id="416" name="PlaceHolder 2"/>
          <p:cNvSpPr>
            <a:spLocks noGrp="1"/>
          </p:cNvSpPr>
          <p:nvPr>
            <p:ph type="body"/>
          </p:nvPr>
        </p:nvSpPr>
        <p:spPr>
          <a:xfrm>
            <a:off x="685800" y="4343400"/>
            <a:ext cx="5486040" cy="4114440"/>
          </a:xfrm>
          <a:prstGeom prst="rect">
            <a:avLst/>
          </a:prstGeom>
          <a:noFill/>
          <a:ln w="0">
            <a:noFill/>
          </a:ln>
        </p:spPr>
        <p:txBody>
          <a:bodyPr anchor="t">
            <a:noAutofit/>
          </a:bodyPr>
          <a:p>
            <a:pPr marL="216000" indent="-216000">
              <a:lnSpc>
                <a:spcPct val="100000"/>
              </a:lnSpc>
              <a:buNone/>
            </a:pPr>
            <a:r>
              <a:rPr b="0" lang="fr-FR" sz="2000" spc="-1" strike="noStrike">
                <a:latin typeface="Arial"/>
              </a:rPr>
              <a:t>Des outils d’analyse pour aider les adultes à conscientiser les situations de formation et leurs enjeux, à formaliser (d’un point de vue existentiel) ce qu’ils peuvent vivre en situation de formation, pour repérer les obstacles et les pièges inhérents aux dispositifs pédagogiques</a:t>
            </a:r>
            <a:endParaRPr b="0" lang="fr-FR" sz="2000" spc="-1" strike="noStrike">
              <a:latin typeface="Arial"/>
            </a:endParaRPr>
          </a:p>
        </p:txBody>
      </p:sp>
      <p:sp>
        <p:nvSpPr>
          <p:cNvPr id="417" name="PlaceHolder 3"/>
          <p:cNvSpPr>
            <a:spLocks noGrp="1"/>
          </p:cNvSpPr>
          <p:nvPr>
            <p:ph type="sldNum" idx="38"/>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5FC8C0E9-ADB1-4F71-A3A9-C492416FFFF9}"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8" name="PlaceHolder 1"/>
          <p:cNvSpPr>
            <a:spLocks noGrp="1"/>
          </p:cNvSpPr>
          <p:nvPr>
            <p:ph type="sldImg"/>
          </p:nvPr>
        </p:nvSpPr>
        <p:spPr>
          <a:xfrm>
            <a:off x="1143000" y="685800"/>
            <a:ext cx="4571640" cy="3428640"/>
          </a:xfrm>
          <a:prstGeom prst="rect">
            <a:avLst/>
          </a:prstGeom>
          <a:ln w="0">
            <a:noFill/>
          </a:ln>
        </p:spPr>
      </p:sp>
      <p:sp>
        <p:nvSpPr>
          <p:cNvPr id="419" name="PlaceHolder 2"/>
          <p:cNvSpPr>
            <a:spLocks noGrp="1"/>
          </p:cNvSpPr>
          <p:nvPr>
            <p:ph type="body"/>
          </p:nvPr>
        </p:nvSpPr>
        <p:spPr>
          <a:xfrm>
            <a:off x="685800" y="4343400"/>
            <a:ext cx="5486040" cy="4114440"/>
          </a:xfrm>
          <a:prstGeom prst="rect">
            <a:avLst/>
          </a:prstGeom>
          <a:noFill/>
          <a:ln w="0">
            <a:noFill/>
          </a:ln>
        </p:spPr>
        <p:txBody>
          <a:bodyPr anchor="t">
            <a:noAutofit/>
          </a:bodyPr>
          <a:p>
            <a:pPr marL="216000" indent="-216000">
              <a:lnSpc>
                <a:spcPct val="100000"/>
              </a:lnSpc>
              <a:buNone/>
            </a:pPr>
            <a:r>
              <a:rPr b="0" lang="fr-FR" sz="2000" spc="-1" strike="noStrike">
                <a:latin typeface="Arial"/>
              </a:rPr>
              <a:t>Accueillir la conflictualité (comme partie positive du conflit)</a:t>
            </a:r>
            <a:endParaRPr b="0" lang="fr-FR" sz="2000" spc="-1" strike="noStrike">
              <a:latin typeface="Arial"/>
            </a:endParaRPr>
          </a:p>
          <a:p>
            <a:pPr marL="216000" indent="-216000">
              <a:lnSpc>
                <a:spcPct val="100000"/>
              </a:lnSpc>
              <a:buNone/>
            </a:pPr>
            <a:r>
              <a:rPr b="0" lang="fr-FR" sz="2000" spc="-1" strike="noStrike">
                <a:latin typeface="Arial"/>
              </a:rPr>
              <a:t>Gérer les conflits pour éviter la violence</a:t>
            </a:r>
            <a:endParaRPr b="0" lang="fr-FR" sz="2000" spc="-1" strike="noStrike">
              <a:latin typeface="Arial"/>
            </a:endParaRPr>
          </a:p>
        </p:txBody>
      </p:sp>
      <p:sp>
        <p:nvSpPr>
          <p:cNvPr id="420" name="PlaceHolder 3"/>
          <p:cNvSpPr>
            <a:spLocks noGrp="1"/>
          </p:cNvSpPr>
          <p:nvPr>
            <p:ph type="sldNum" idx="39"/>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8CC4FD74-E987-4E81-A81E-C466EBFAFE3E}"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1" name="PlaceHolder 1"/>
          <p:cNvSpPr>
            <a:spLocks noGrp="1"/>
          </p:cNvSpPr>
          <p:nvPr>
            <p:ph type="sldImg"/>
          </p:nvPr>
        </p:nvSpPr>
        <p:spPr>
          <a:xfrm>
            <a:off x="1143000" y="685800"/>
            <a:ext cx="4571640" cy="3428640"/>
          </a:xfrm>
          <a:prstGeom prst="rect">
            <a:avLst/>
          </a:prstGeom>
          <a:ln w="0">
            <a:noFill/>
          </a:ln>
        </p:spPr>
      </p:sp>
      <p:sp>
        <p:nvSpPr>
          <p:cNvPr id="422" name="PlaceHolder 2"/>
          <p:cNvSpPr>
            <a:spLocks noGrp="1"/>
          </p:cNvSpPr>
          <p:nvPr>
            <p:ph type="body"/>
          </p:nvPr>
        </p:nvSpPr>
        <p:spPr>
          <a:xfrm>
            <a:off x="685800" y="4343400"/>
            <a:ext cx="5486040" cy="4114440"/>
          </a:xfrm>
          <a:prstGeom prst="rect">
            <a:avLst/>
          </a:prstGeom>
          <a:noFill/>
          <a:ln w="0">
            <a:noFill/>
          </a:ln>
        </p:spPr>
        <p:txBody>
          <a:bodyPr anchor="t">
            <a:noAutofit/>
          </a:bodyPr>
          <a:p>
            <a:pPr marL="216000" indent="-216000">
              <a:lnSpc>
                <a:spcPct val="100000"/>
              </a:lnSpc>
              <a:buNone/>
            </a:pPr>
            <a:r>
              <a:rPr b="0" lang="fr-FR" sz="2000" spc="-1" strike="noStrike">
                <a:latin typeface="Arial"/>
              </a:rPr>
              <a:t>S’intéresser à la question du  sens = c’est prendre en compte  la manière dont le sujet éprouve la réalité et non la réalité elle-même en tant que donnée brut (mais la réalité tel qu’il se la représente et lui donne sens , la réalité re-construite par le sujet) = En systémie la réalité de type 2 / réalité de type 1 (les faits)</a:t>
            </a:r>
            <a:endParaRPr b="0" lang="fr-FR" sz="2000" spc="-1" strike="noStrike">
              <a:latin typeface="Arial"/>
            </a:endParaRPr>
          </a:p>
        </p:txBody>
      </p:sp>
      <p:sp>
        <p:nvSpPr>
          <p:cNvPr id="423" name="PlaceHolder 3"/>
          <p:cNvSpPr>
            <a:spLocks noGrp="1"/>
          </p:cNvSpPr>
          <p:nvPr>
            <p:ph type="sldNum" idx="40"/>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DA63A7E1-E3FE-41E7-8FED-A2CCE8E356EE}"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4" name="PlaceHolder 1"/>
          <p:cNvSpPr>
            <a:spLocks noGrp="1"/>
          </p:cNvSpPr>
          <p:nvPr>
            <p:ph type="sldImg"/>
          </p:nvPr>
        </p:nvSpPr>
        <p:spPr>
          <a:xfrm>
            <a:off x="1143000" y="685800"/>
            <a:ext cx="4571640" cy="3428640"/>
          </a:xfrm>
          <a:prstGeom prst="rect">
            <a:avLst/>
          </a:prstGeom>
          <a:ln w="0">
            <a:noFill/>
          </a:ln>
        </p:spPr>
      </p:sp>
      <p:sp>
        <p:nvSpPr>
          <p:cNvPr id="425" name="PlaceHolder 2"/>
          <p:cNvSpPr>
            <a:spLocks noGrp="1"/>
          </p:cNvSpPr>
          <p:nvPr>
            <p:ph type="body"/>
          </p:nvPr>
        </p:nvSpPr>
        <p:spPr>
          <a:xfrm>
            <a:off x="685800" y="4343400"/>
            <a:ext cx="5486040" cy="4114440"/>
          </a:xfrm>
          <a:prstGeom prst="rect">
            <a:avLst/>
          </a:prstGeom>
          <a:noFill/>
          <a:ln w="0">
            <a:noFill/>
          </a:ln>
        </p:spPr>
        <p:txBody>
          <a:bodyPr anchor="t">
            <a:noAutofit/>
          </a:bodyPr>
          <a:p>
            <a:pPr marL="216000" indent="-216000">
              <a:lnSpc>
                <a:spcPct val="100000"/>
              </a:lnSpc>
              <a:buNone/>
            </a:pPr>
            <a:r>
              <a:rPr b="0" lang="fr-FR" sz="2000" spc="-1" strike="noStrike">
                <a:latin typeface="Arial"/>
              </a:rPr>
              <a:t>Ré-affirmer = 1) des modèles et des méthodes qui ont fait leur preuve 2) qui méritent d’être valoriser, d’être expliciter, de servir de cadre, des pédagogies qui proposent une conception de l’homme et de la formation </a:t>
            </a:r>
            <a:endParaRPr b="0" lang="fr-FR" sz="2000" spc="-1" strike="noStrike">
              <a:latin typeface="Arial"/>
            </a:endParaRPr>
          </a:p>
          <a:p>
            <a:pPr marL="216000" indent="-216000">
              <a:lnSpc>
                <a:spcPct val="100000"/>
              </a:lnSpc>
              <a:buNone/>
            </a:pPr>
            <a:r>
              <a:rPr b="0" lang="fr-FR" sz="2000" spc="-1" strike="noStrike">
                <a:latin typeface="Arial"/>
              </a:rPr>
              <a:t>Pédagogie socioconstructiviste, courant des histoires de vie en formation, Pédagogie humaniste, pédagogie de projet, pédagogie psychanalytique,…</a:t>
            </a:r>
            <a:endParaRPr b="0" lang="fr-FR" sz="2000" spc="-1" strike="noStrike">
              <a:latin typeface="Arial"/>
            </a:endParaRPr>
          </a:p>
        </p:txBody>
      </p:sp>
      <p:sp>
        <p:nvSpPr>
          <p:cNvPr id="426" name="PlaceHolder 3"/>
          <p:cNvSpPr>
            <a:spLocks noGrp="1"/>
          </p:cNvSpPr>
          <p:nvPr>
            <p:ph type="sldNum" idx="41"/>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D72DC798-69F9-4882-AE65-A624CEDB3A67}"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6" name="PlaceHolder 1"/>
          <p:cNvSpPr>
            <a:spLocks noGrp="1"/>
          </p:cNvSpPr>
          <p:nvPr>
            <p:ph type="sldImg"/>
          </p:nvPr>
        </p:nvSpPr>
        <p:spPr>
          <a:xfrm>
            <a:off x="1143000" y="685800"/>
            <a:ext cx="4571640" cy="3428640"/>
          </a:xfrm>
          <a:prstGeom prst="rect">
            <a:avLst/>
          </a:prstGeom>
          <a:ln w="0">
            <a:noFill/>
          </a:ln>
        </p:spPr>
      </p:sp>
      <p:sp>
        <p:nvSpPr>
          <p:cNvPr id="347" name="PlaceHolder 2"/>
          <p:cNvSpPr>
            <a:spLocks noGrp="1"/>
          </p:cNvSpPr>
          <p:nvPr>
            <p:ph type="body"/>
          </p:nvPr>
        </p:nvSpPr>
        <p:spPr>
          <a:xfrm>
            <a:off x="685800" y="4343400"/>
            <a:ext cx="5486040" cy="4114440"/>
          </a:xfrm>
          <a:prstGeom prst="rect">
            <a:avLst/>
          </a:prstGeom>
          <a:noFill/>
          <a:ln w="0">
            <a:noFill/>
          </a:ln>
        </p:spPr>
        <p:txBody>
          <a:bodyPr anchor="t">
            <a:noAutofit/>
          </a:bodyPr>
          <a:p>
            <a:pPr marL="216000" indent="-216000">
              <a:lnSpc>
                <a:spcPct val="100000"/>
              </a:lnSpc>
              <a:buNone/>
            </a:pPr>
            <a:r>
              <a:rPr b="0" lang="fr-FR" sz="2000" spc="-1" strike="noStrike">
                <a:latin typeface="Arial"/>
              </a:rPr>
              <a:t>Cette description « impressionniste » du public qui ne relève pas d’une lecture scientifique, mais correspond à un relevé des traits qui semblent caractéristiques des évolutions perçues par les formateurs </a:t>
            </a:r>
            <a:endParaRPr b="0" lang="fr-FR" sz="2000" spc="-1" strike="noStrike">
              <a:latin typeface="Arial"/>
            </a:endParaRPr>
          </a:p>
        </p:txBody>
      </p:sp>
      <p:sp>
        <p:nvSpPr>
          <p:cNvPr id="348" name="PlaceHolder 3"/>
          <p:cNvSpPr>
            <a:spLocks noGrp="1"/>
          </p:cNvSpPr>
          <p:nvPr>
            <p:ph type="sldNum" idx="15"/>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49978715-8C95-457D-A509-8EEA8115F3A7}" type="slidenum">
              <a:rPr b="0" lang="fr-FR" sz="1200" spc="-1" strike="noStrike">
                <a:solidFill>
                  <a:srgbClr val="000000"/>
                </a:solidFill>
                <a:latin typeface="+mn-lt"/>
                <a:ea typeface="+mn-ea"/>
              </a:rPr>
              <a:t>46</a:t>
            </a:fld>
            <a:endParaRPr b="0" lang="fr-FR" sz="1200" spc="-1" strike="noStrike">
              <a:latin typeface="Times New Roman"/>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7" name="PlaceHolder 1"/>
          <p:cNvSpPr>
            <a:spLocks noGrp="1"/>
          </p:cNvSpPr>
          <p:nvPr>
            <p:ph type="sldImg"/>
          </p:nvPr>
        </p:nvSpPr>
        <p:spPr>
          <a:xfrm>
            <a:off x="1143000" y="685800"/>
            <a:ext cx="4571640" cy="3428640"/>
          </a:xfrm>
          <a:prstGeom prst="rect">
            <a:avLst/>
          </a:prstGeom>
          <a:ln w="0">
            <a:noFill/>
          </a:ln>
        </p:spPr>
      </p:sp>
      <p:sp>
        <p:nvSpPr>
          <p:cNvPr id="428" name="PlaceHolder 2"/>
          <p:cNvSpPr>
            <a:spLocks noGrp="1"/>
          </p:cNvSpPr>
          <p:nvPr>
            <p:ph type="body"/>
          </p:nvPr>
        </p:nvSpPr>
        <p:spPr>
          <a:xfrm>
            <a:off x="685800" y="4343400"/>
            <a:ext cx="5486040" cy="4114440"/>
          </a:xfrm>
          <a:prstGeom prst="rect">
            <a:avLst/>
          </a:prstGeom>
          <a:noFill/>
          <a:ln w="0">
            <a:noFill/>
          </a:ln>
        </p:spPr>
        <p:txBody>
          <a:bodyPr anchor="t">
            <a:noAutofit/>
          </a:bodyPr>
          <a:p>
            <a:pPr marL="216000" indent="-216000">
              <a:lnSpc>
                <a:spcPct val="100000"/>
              </a:lnSpc>
              <a:buNone/>
            </a:pPr>
            <a:r>
              <a:rPr b="0" lang="fr-FR" sz="2000" spc="-1" strike="noStrike">
                <a:latin typeface="Arial"/>
              </a:rPr>
              <a:t>https://fr.wikipedia.org/wiki/Classe_invers%C3%A9e</a:t>
            </a:r>
            <a:endParaRPr b="0" lang="fr-FR" sz="2000" spc="-1" strike="noStrike">
              <a:latin typeface="Arial"/>
            </a:endParaRPr>
          </a:p>
          <a:p>
            <a:pPr marL="216000" indent="-216000">
              <a:lnSpc>
                <a:spcPct val="100000"/>
              </a:lnSpc>
              <a:buNone/>
            </a:pPr>
            <a:endParaRPr b="0" lang="fr-FR" sz="2000" spc="-1" strike="noStrike">
              <a:latin typeface="Arial"/>
            </a:endParaRPr>
          </a:p>
        </p:txBody>
      </p:sp>
      <p:sp>
        <p:nvSpPr>
          <p:cNvPr id="429" name="PlaceHolder 3"/>
          <p:cNvSpPr>
            <a:spLocks noGrp="1"/>
          </p:cNvSpPr>
          <p:nvPr>
            <p:ph type="sldNum" idx="42"/>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9BBE161A-6B0B-4F17-ACBD-28ED3E6E4BD0}"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0" name="PlaceHolder 1"/>
          <p:cNvSpPr>
            <a:spLocks noGrp="1"/>
          </p:cNvSpPr>
          <p:nvPr>
            <p:ph type="sldImg"/>
          </p:nvPr>
        </p:nvSpPr>
        <p:spPr>
          <a:xfrm>
            <a:off x="1143000" y="685800"/>
            <a:ext cx="4571640" cy="3428640"/>
          </a:xfrm>
          <a:prstGeom prst="rect">
            <a:avLst/>
          </a:prstGeom>
          <a:ln w="0">
            <a:noFill/>
          </a:ln>
        </p:spPr>
      </p:sp>
      <p:sp>
        <p:nvSpPr>
          <p:cNvPr id="431" name="PlaceHolder 2"/>
          <p:cNvSpPr>
            <a:spLocks noGrp="1"/>
          </p:cNvSpPr>
          <p:nvPr>
            <p:ph type="body"/>
          </p:nvPr>
        </p:nvSpPr>
        <p:spPr>
          <a:xfrm>
            <a:off x="685800" y="4343400"/>
            <a:ext cx="5486040" cy="4114440"/>
          </a:xfrm>
          <a:prstGeom prst="rect">
            <a:avLst/>
          </a:prstGeom>
          <a:noFill/>
          <a:ln w="0">
            <a:noFill/>
          </a:ln>
        </p:spPr>
        <p:txBody>
          <a:bodyPr anchor="t">
            <a:noAutofit/>
          </a:bodyPr>
          <a:p>
            <a:pPr marL="216000" indent="-216000">
              <a:lnSpc>
                <a:spcPct val="100000"/>
              </a:lnSpc>
              <a:buNone/>
            </a:pPr>
            <a:r>
              <a:rPr b="0" lang="fr-FR" sz="2000" spc="-1" strike="noStrike">
                <a:latin typeface="Arial"/>
              </a:rPr>
              <a:t>Des postures à privilégier : le formateur peut analyser les difficultés rencontrées avec les participants</a:t>
            </a:r>
            <a:endParaRPr b="0" lang="fr-FR" sz="2000" spc="-1" strike="noStrike">
              <a:latin typeface="Arial"/>
            </a:endParaRPr>
          </a:p>
        </p:txBody>
      </p:sp>
      <p:sp>
        <p:nvSpPr>
          <p:cNvPr id="432" name="PlaceHolder 3"/>
          <p:cNvSpPr>
            <a:spLocks noGrp="1"/>
          </p:cNvSpPr>
          <p:nvPr>
            <p:ph type="sldNum" idx="43"/>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A7AE4A27-C4BB-40DE-A41C-2E094CC97692}"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3" name="PlaceHolder 1"/>
          <p:cNvSpPr>
            <a:spLocks noGrp="1"/>
          </p:cNvSpPr>
          <p:nvPr>
            <p:ph type="sldImg"/>
          </p:nvPr>
        </p:nvSpPr>
        <p:spPr>
          <a:xfrm>
            <a:off x="1143000" y="685800"/>
            <a:ext cx="4571640" cy="3428640"/>
          </a:xfrm>
          <a:prstGeom prst="rect">
            <a:avLst/>
          </a:prstGeom>
          <a:ln w="0">
            <a:noFill/>
          </a:ln>
        </p:spPr>
      </p:sp>
      <p:sp>
        <p:nvSpPr>
          <p:cNvPr id="434" name="PlaceHolder 2"/>
          <p:cNvSpPr>
            <a:spLocks noGrp="1"/>
          </p:cNvSpPr>
          <p:nvPr>
            <p:ph type="body"/>
          </p:nvPr>
        </p:nvSpPr>
        <p:spPr>
          <a:xfrm>
            <a:off x="685800" y="4343400"/>
            <a:ext cx="5486040" cy="4114440"/>
          </a:xfrm>
          <a:prstGeom prst="rect">
            <a:avLst/>
          </a:prstGeom>
          <a:noFill/>
          <a:ln w="0">
            <a:noFill/>
          </a:ln>
        </p:spPr>
        <p:txBody>
          <a:bodyPr anchor="t">
            <a:noAutofit/>
          </a:bodyPr>
          <a:p>
            <a:endParaRPr b="0" lang="fr-FR" sz="2000" spc="-1" strike="noStrike">
              <a:latin typeface="Arial"/>
            </a:endParaRPr>
          </a:p>
        </p:txBody>
      </p:sp>
      <p:sp>
        <p:nvSpPr>
          <p:cNvPr id="435" name="PlaceHolder 3"/>
          <p:cNvSpPr>
            <a:spLocks noGrp="1"/>
          </p:cNvSpPr>
          <p:nvPr>
            <p:ph type="sldNum" idx="44"/>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DFF8BD5B-D1E1-4489-90D0-AAF811E0063F}"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6" name="PlaceHolder 1"/>
          <p:cNvSpPr>
            <a:spLocks noGrp="1"/>
          </p:cNvSpPr>
          <p:nvPr>
            <p:ph type="sldImg"/>
          </p:nvPr>
        </p:nvSpPr>
        <p:spPr>
          <a:xfrm>
            <a:off x="1143000" y="685800"/>
            <a:ext cx="4571640" cy="3428640"/>
          </a:xfrm>
          <a:prstGeom prst="rect">
            <a:avLst/>
          </a:prstGeom>
          <a:ln w="0">
            <a:noFill/>
          </a:ln>
        </p:spPr>
      </p:sp>
      <p:sp>
        <p:nvSpPr>
          <p:cNvPr id="437" name="PlaceHolder 2"/>
          <p:cNvSpPr>
            <a:spLocks noGrp="1"/>
          </p:cNvSpPr>
          <p:nvPr>
            <p:ph type="body"/>
          </p:nvPr>
        </p:nvSpPr>
        <p:spPr>
          <a:xfrm>
            <a:off x="685800" y="4343400"/>
            <a:ext cx="5486040" cy="4114440"/>
          </a:xfrm>
          <a:prstGeom prst="rect">
            <a:avLst/>
          </a:prstGeom>
          <a:noFill/>
          <a:ln w="0">
            <a:noFill/>
          </a:ln>
        </p:spPr>
        <p:txBody>
          <a:bodyPr anchor="t">
            <a:noAutofit/>
          </a:bodyPr>
          <a:p>
            <a:endParaRPr b="0" lang="fr-FR" sz="2000" spc="-1" strike="noStrike">
              <a:latin typeface="Arial"/>
            </a:endParaRPr>
          </a:p>
        </p:txBody>
      </p:sp>
      <p:sp>
        <p:nvSpPr>
          <p:cNvPr id="438" name="PlaceHolder 3"/>
          <p:cNvSpPr>
            <a:spLocks noGrp="1"/>
          </p:cNvSpPr>
          <p:nvPr>
            <p:ph type="sldNum" idx="45"/>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F553B08B-FDBB-4C8D-82B9-9708DD22133A}"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9" name="PlaceHolder 1"/>
          <p:cNvSpPr>
            <a:spLocks noGrp="1"/>
          </p:cNvSpPr>
          <p:nvPr>
            <p:ph type="sldImg"/>
          </p:nvPr>
        </p:nvSpPr>
        <p:spPr>
          <a:xfrm>
            <a:off x="1143000" y="685800"/>
            <a:ext cx="4571640" cy="3428640"/>
          </a:xfrm>
          <a:prstGeom prst="rect">
            <a:avLst/>
          </a:prstGeom>
          <a:ln w="0">
            <a:noFill/>
          </a:ln>
        </p:spPr>
      </p:sp>
      <p:sp>
        <p:nvSpPr>
          <p:cNvPr id="440" name="PlaceHolder 2"/>
          <p:cNvSpPr>
            <a:spLocks noGrp="1"/>
          </p:cNvSpPr>
          <p:nvPr>
            <p:ph type="body"/>
          </p:nvPr>
        </p:nvSpPr>
        <p:spPr>
          <a:xfrm>
            <a:off x="685800" y="4343400"/>
            <a:ext cx="5486040" cy="4114440"/>
          </a:xfrm>
          <a:prstGeom prst="rect">
            <a:avLst/>
          </a:prstGeom>
          <a:noFill/>
          <a:ln w="0">
            <a:noFill/>
          </a:ln>
        </p:spPr>
        <p:txBody>
          <a:bodyPr anchor="t">
            <a:noAutofit/>
          </a:bodyPr>
          <a:p>
            <a:endParaRPr b="0" lang="fr-FR" sz="2000" spc="-1" strike="noStrike">
              <a:latin typeface="Arial"/>
            </a:endParaRPr>
          </a:p>
        </p:txBody>
      </p:sp>
      <p:sp>
        <p:nvSpPr>
          <p:cNvPr id="441" name="PlaceHolder 3"/>
          <p:cNvSpPr>
            <a:spLocks noGrp="1"/>
          </p:cNvSpPr>
          <p:nvPr>
            <p:ph type="sldNum" idx="46"/>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9843165B-2C97-4C41-A720-AE316E36621E}"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2" name="PlaceHolder 1"/>
          <p:cNvSpPr>
            <a:spLocks noGrp="1"/>
          </p:cNvSpPr>
          <p:nvPr>
            <p:ph type="sldImg"/>
          </p:nvPr>
        </p:nvSpPr>
        <p:spPr>
          <a:xfrm>
            <a:off x="1143000" y="685800"/>
            <a:ext cx="4571640" cy="3428640"/>
          </a:xfrm>
          <a:prstGeom prst="rect">
            <a:avLst/>
          </a:prstGeom>
          <a:ln w="0">
            <a:noFill/>
          </a:ln>
        </p:spPr>
      </p:sp>
      <p:sp>
        <p:nvSpPr>
          <p:cNvPr id="443" name="PlaceHolder 2"/>
          <p:cNvSpPr>
            <a:spLocks noGrp="1"/>
          </p:cNvSpPr>
          <p:nvPr>
            <p:ph type="body"/>
          </p:nvPr>
        </p:nvSpPr>
        <p:spPr>
          <a:xfrm>
            <a:off x="685800" y="4343400"/>
            <a:ext cx="5486040" cy="4114440"/>
          </a:xfrm>
          <a:prstGeom prst="rect">
            <a:avLst/>
          </a:prstGeom>
          <a:noFill/>
          <a:ln w="0">
            <a:noFill/>
          </a:ln>
        </p:spPr>
        <p:txBody>
          <a:bodyPr anchor="t">
            <a:noAutofit/>
          </a:bodyPr>
          <a:p>
            <a:endParaRPr b="0" lang="fr-FR" sz="2000" spc="-1" strike="noStrike">
              <a:latin typeface="Arial"/>
            </a:endParaRPr>
          </a:p>
        </p:txBody>
      </p:sp>
      <p:sp>
        <p:nvSpPr>
          <p:cNvPr id="444" name="PlaceHolder 3"/>
          <p:cNvSpPr>
            <a:spLocks noGrp="1"/>
          </p:cNvSpPr>
          <p:nvPr>
            <p:ph type="sldNum" idx="47"/>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17C4EFC8-A3D6-4E24-9DA1-151BC0F55F99}"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5" name="PlaceHolder 1"/>
          <p:cNvSpPr>
            <a:spLocks noGrp="1"/>
          </p:cNvSpPr>
          <p:nvPr>
            <p:ph type="sldImg"/>
          </p:nvPr>
        </p:nvSpPr>
        <p:spPr>
          <a:xfrm>
            <a:off x="1143000" y="685800"/>
            <a:ext cx="4571640" cy="3428640"/>
          </a:xfrm>
          <a:prstGeom prst="rect">
            <a:avLst/>
          </a:prstGeom>
          <a:ln w="0">
            <a:noFill/>
          </a:ln>
        </p:spPr>
      </p:sp>
      <p:sp>
        <p:nvSpPr>
          <p:cNvPr id="446" name="PlaceHolder 2"/>
          <p:cNvSpPr>
            <a:spLocks noGrp="1"/>
          </p:cNvSpPr>
          <p:nvPr>
            <p:ph type="body"/>
          </p:nvPr>
        </p:nvSpPr>
        <p:spPr>
          <a:xfrm>
            <a:off x="685800" y="4343400"/>
            <a:ext cx="5486040" cy="4114440"/>
          </a:xfrm>
          <a:prstGeom prst="rect">
            <a:avLst/>
          </a:prstGeom>
          <a:noFill/>
          <a:ln w="0">
            <a:noFill/>
          </a:ln>
        </p:spPr>
        <p:txBody>
          <a:bodyPr anchor="t">
            <a:noAutofit/>
          </a:bodyPr>
          <a:p>
            <a:endParaRPr b="0" lang="fr-FR" sz="2000" spc="-1" strike="noStrike">
              <a:latin typeface="Arial"/>
            </a:endParaRPr>
          </a:p>
        </p:txBody>
      </p:sp>
      <p:sp>
        <p:nvSpPr>
          <p:cNvPr id="447" name="PlaceHolder 3"/>
          <p:cNvSpPr>
            <a:spLocks noGrp="1"/>
          </p:cNvSpPr>
          <p:nvPr>
            <p:ph type="sldNum" idx="48"/>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FA377174-2216-4BEC-911F-638C0370DE4C}"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8" name="PlaceHolder 1"/>
          <p:cNvSpPr>
            <a:spLocks noGrp="1"/>
          </p:cNvSpPr>
          <p:nvPr>
            <p:ph type="sldImg"/>
          </p:nvPr>
        </p:nvSpPr>
        <p:spPr>
          <a:xfrm>
            <a:off x="1143000" y="685800"/>
            <a:ext cx="4571640" cy="3428640"/>
          </a:xfrm>
          <a:prstGeom prst="rect">
            <a:avLst/>
          </a:prstGeom>
          <a:ln w="0">
            <a:noFill/>
          </a:ln>
        </p:spPr>
      </p:sp>
      <p:sp>
        <p:nvSpPr>
          <p:cNvPr id="449" name="PlaceHolder 2"/>
          <p:cNvSpPr>
            <a:spLocks noGrp="1"/>
          </p:cNvSpPr>
          <p:nvPr>
            <p:ph type="body"/>
          </p:nvPr>
        </p:nvSpPr>
        <p:spPr>
          <a:xfrm>
            <a:off x="685800" y="4343400"/>
            <a:ext cx="5486040" cy="4114440"/>
          </a:xfrm>
          <a:prstGeom prst="rect">
            <a:avLst/>
          </a:prstGeom>
          <a:noFill/>
          <a:ln w="0">
            <a:noFill/>
          </a:ln>
        </p:spPr>
        <p:txBody>
          <a:bodyPr anchor="t">
            <a:noAutofit/>
          </a:bodyPr>
          <a:p>
            <a:endParaRPr b="0" lang="fr-FR" sz="2000" spc="-1" strike="noStrike">
              <a:latin typeface="Arial"/>
            </a:endParaRPr>
          </a:p>
        </p:txBody>
      </p:sp>
      <p:sp>
        <p:nvSpPr>
          <p:cNvPr id="450" name="PlaceHolder 3"/>
          <p:cNvSpPr>
            <a:spLocks noGrp="1"/>
          </p:cNvSpPr>
          <p:nvPr>
            <p:ph type="sldNum" idx="49"/>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972A8CEA-D669-4419-AE7A-4288CFC6059B}"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1" name="PlaceHolder 1"/>
          <p:cNvSpPr>
            <a:spLocks noGrp="1"/>
          </p:cNvSpPr>
          <p:nvPr>
            <p:ph type="sldImg"/>
          </p:nvPr>
        </p:nvSpPr>
        <p:spPr>
          <a:xfrm>
            <a:off x="1143000" y="685800"/>
            <a:ext cx="4571640" cy="3428640"/>
          </a:xfrm>
          <a:prstGeom prst="rect">
            <a:avLst/>
          </a:prstGeom>
          <a:ln w="0">
            <a:noFill/>
          </a:ln>
        </p:spPr>
      </p:sp>
      <p:sp>
        <p:nvSpPr>
          <p:cNvPr id="452" name="PlaceHolder 2"/>
          <p:cNvSpPr>
            <a:spLocks noGrp="1"/>
          </p:cNvSpPr>
          <p:nvPr>
            <p:ph type="body"/>
          </p:nvPr>
        </p:nvSpPr>
        <p:spPr>
          <a:xfrm>
            <a:off x="685800" y="4343400"/>
            <a:ext cx="5486040" cy="4114440"/>
          </a:xfrm>
          <a:prstGeom prst="rect">
            <a:avLst/>
          </a:prstGeom>
          <a:noFill/>
          <a:ln w="0">
            <a:noFill/>
          </a:ln>
        </p:spPr>
        <p:txBody>
          <a:bodyPr anchor="t">
            <a:noAutofit/>
          </a:bodyPr>
          <a:p>
            <a:pPr marL="216000" indent="-216000">
              <a:lnSpc>
                <a:spcPct val="100000"/>
              </a:lnSpc>
              <a:buNone/>
            </a:pPr>
            <a:r>
              <a:rPr b="0" lang="fr-FR" sz="2000" spc="-1" strike="noStrike">
                <a:latin typeface="Arial"/>
              </a:rPr>
              <a:t>3 forces s’exercent dans le champ pédagogiques : « Former c’est toujours former quelqu’un à quelque chose, par quelque chose, pour quelque chose » = exprime le fonctionnement et la dynamique des actions de formation</a:t>
            </a:r>
            <a:endParaRPr b="0" lang="fr-FR" sz="2000" spc="-1" strike="noStrike">
              <a:latin typeface="Arial"/>
            </a:endParaRPr>
          </a:p>
          <a:p>
            <a:pPr marL="216000" indent="-216000">
              <a:lnSpc>
                <a:spcPct val="100000"/>
              </a:lnSpc>
              <a:buNone/>
            </a:pPr>
            <a:r>
              <a:rPr b="0" lang="fr-FR" sz="2000" spc="-1" strike="noStrike">
                <a:latin typeface="Arial"/>
              </a:rPr>
              <a:t>Une formation se réalise en articulant deux logiques (une dominante, une dominée , la troisième restant en marge)</a:t>
            </a:r>
            <a:endParaRPr b="0" lang="fr-FR" sz="2000" spc="-1" strike="noStrike">
              <a:latin typeface="Arial"/>
            </a:endParaRPr>
          </a:p>
          <a:p>
            <a:pPr>
              <a:lnSpc>
                <a:spcPct val="100000"/>
              </a:lnSpc>
              <a:buNone/>
              <a:tabLst>
                <a:tab algn="l" pos="0"/>
              </a:tabLst>
            </a:pPr>
            <a:r>
              <a:rPr b="0" lang="fr-FR" sz="2000" spc="-1" strike="noStrike">
                <a:latin typeface="Arial"/>
              </a:rPr>
              <a:t>Problèmes posés par l’articulation entre les pôles : </a:t>
            </a:r>
            <a:endParaRPr b="0" lang="fr-FR" sz="2000" spc="-1" strike="noStrike">
              <a:latin typeface="Arial"/>
            </a:endParaRPr>
          </a:p>
          <a:p>
            <a:pPr>
              <a:lnSpc>
                <a:spcPct val="100000"/>
              </a:lnSpc>
              <a:buNone/>
              <a:tabLst>
                <a:tab algn="l" pos="0"/>
              </a:tabLst>
            </a:pPr>
            <a:r>
              <a:rPr b="0" lang="fr-FR" sz="2000" spc="-1" strike="noStrike">
                <a:latin typeface="Arial"/>
              </a:rPr>
              <a:t>Formation psychosociologique : Comment articuler projet personnel et projet d’insertion sociale ?</a:t>
            </a:r>
            <a:endParaRPr b="0" lang="fr-FR" sz="2000" spc="-1" strike="noStrike">
              <a:latin typeface="Arial"/>
            </a:endParaRPr>
          </a:p>
          <a:p>
            <a:pPr>
              <a:lnSpc>
                <a:spcPct val="100000"/>
              </a:lnSpc>
              <a:buNone/>
              <a:tabLst>
                <a:tab algn="l" pos="0"/>
              </a:tabLst>
            </a:pPr>
            <a:r>
              <a:rPr b="0" lang="fr-FR" sz="2000" spc="-1" strike="noStrike">
                <a:latin typeface="Arial"/>
              </a:rPr>
              <a:t>Formation didactique : Quelle est la valeur formatrice  des savoirs et des méthodes pour un sujet en formation ?</a:t>
            </a:r>
            <a:endParaRPr b="0" lang="fr-FR" sz="2000" spc="-1" strike="noStrike">
              <a:latin typeface="Arial"/>
            </a:endParaRPr>
          </a:p>
          <a:p>
            <a:pPr>
              <a:lnSpc>
                <a:spcPct val="100000"/>
              </a:lnSpc>
              <a:buNone/>
              <a:tabLst>
                <a:tab algn="l" pos="0"/>
              </a:tabLst>
            </a:pPr>
            <a:r>
              <a:rPr b="0" lang="fr-FR" sz="2000" spc="-1" strike="noStrike">
                <a:latin typeface="Arial"/>
              </a:rPr>
              <a:t>Formation professionnelle : Comment la formation peut-elle être épistémologiquement valable et socioprofessionnellement utile?</a:t>
            </a:r>
            <a:endParaRPr b="0" lang="fr-FR" sz="2000" spc="-1" strike="noStrike">
              <a:latin typeface="Arial"/>
            </a:endParaRPr>
          </a:p>
          <a:p>
            <a:pPr>
              <a:lnSpc>
                <a:spcPct val="100000"/>
              </a:lnSpc>
              <a:buNone/>
              <a:tabLst>
                <a:tab algn="l" pos="0"/>
              </a:tabLst>
            </a:pPr>
            <a:endParaRPr b="0" lang="fr-FR" sz="2000" spc="-1" strike="noStrike">
              <a:latin typeface="Arial"/>
            </a:endParaRPr>
          </a:p>
          <a:p>
            <a:pPr>
              <a:lnSpc>
                <a:spcPct val="100000"/>
              </a:lnSpc>
              <a:buNone/>
              <a:tabLst>
                <a:tab algn="l" pos="0"/>
              </a:tabLst>
            </a:pPr>
            <a:endParaRPr b="0" lang="fr-FR" sz="2000" spc="-1" strike="noStrike">
              <a:latin typeface="Arial"/>
            </a:endParaRPr>
          </a:p>
        </p:txBody>
      </p:sp>
      <p:sp>
        <p:nvSpPr>
          <p:cNvPr id="453" name="PlaceHolder 3"/>
          <p:cNvSpPr>
            <a:spLocks noGrp="1"/>
          </p:cNvSpPr>
          <p:nvPr>
            <p:ph type="sldNum" idx="50"/>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8D1B6FD1-C60A-4467-860D-82E847B1AB35}"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4" name="PlaceHolder 1"/>
          <p:cNvSpPr>
            <a:spLocks noGrp="1"/>
          </p:cNvSpPr>
          <p:nvPr>
            <p:ph type="sldImg"/>
          </p:nvPr>
        </p:nvSpPr>
        <p:spPr>
          <a:xfrm>
            <a:off x="1143000" y="685800"/>
            <a:ext cx="4571640" cy="3428640"/>
          </a:xfrm>
          <a:prstGeom prst="rect">
            <a:avLst/>
          </a:prstGeom>
          <a:ln w="0">
            <a:noFill/>
          </a:ln>
        </p:spPr>
      </p:sp>
      <p:sp>
        <p:nvSpPr>
          <p:cNvPr id="455" name="PlaceHolder 2"/>
          <p:cNvSpPr>
            <a:spLocks noGrp="1"/>
          </p:cNvSpPr>
          <p:nvPr>
            <p:ph type="body"/>
          </p:nvPr>
        </p:nvSpPr>
        <p:spPr>
          <a:xfrm>
            <a:off x="685800" y="4343400"/>
            <a:ext cx="5486040" cy="4114440"/>
          </a:xfrm>
          <a:prstGeom prst="rect">
            <a:avLst/>
          </a:prstGeom>
          <a:noFill/>
          <a:ln w="0">
            <a:noFill/>
          </a:ln>
        </p:spPr>
        <p:txBody>
          <a:bodyPr anchor="t">
            <a:noAutofit/>
          </a:bodyPr>
          <a:p>
            <a:endParaRPr b="0" lang="fr-FR" sz="2000" spc="-1" strike="noStrike">
              <a:latin typeface="Arial"/>
            </a:endParaRPr>
          </a:p>
        </p:txBody>
      </p:sp>
      <p:sp>
        <p:nvSpPr>
          <p:cNvPr id="456" name="PlaceHolder 3"/>
          <p:cNvSpPr>
            <a:spLocks noGrp="1"/>
          </p:cNvSpPr>
          <p:nvPr>
            <p:ph type="sldNum" idx="51"/>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5E0F651B-2838-4ED9-8A36-043462EE95A9}"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9" name="PlaceHolder 1"/>
          <p:cNvSpPr>
            <a:spLocks noGrp="1"/>
          </p:cNvSpPr>
          <p:nvPr>
            <p:ph type="sldImg"/>
          </p:nvPr>
        </p:nvSpPr>
        <p:spPr>
          <a:xfrm>
            <a:off x="1143000" y="685800"/>
            <a:ext cx="4571640" cy="3428640"/>
          </a:xfrm>
          <a:prstGeom prst="rect">
            <a:avLst/>
          </a:prstGeom>
          <a:ln w="0">
            <a:noFill/>
          </a:ln>
        </p:spPr>
      </p:sp>
      <p:sp>
        <p:nvSpPr>
          <p:cNvPr id="350" name="PlaceHolder 2"/>
          <p:cNvSpPr>
            <a:spLocks noGrp="1"/>
          </p:cNvSpPr>
          <p:nvPr>
            <p:ph type="body"/>
          </p:nvPr>
        </p:nvSpPr>
        <p:spPr>
          <a:xfrm>
            <a:off x="685800" y="4343400"/>
            <a:ext cx="5486040" cy="4114440"/>
          </a:xfrm>
          <a:prstGeom prst="rect">
            <a:avLst/>
          </a:prstGeom>
          <a:noFill/>
          <a:ln w="0">
            <a:noFill/>
          </a:ln>
        </p:spPr>
        <p:txBody>
          <a:bodyPr anchor="t">
            <a:noAutofit/>
          </a:bodyPr>
          <a:p>
            <a:endParaRPr b="0" lang="fr-FR" sz="2000" spc="-1" strike="noStrike">
              <a:latin typeface="Arial"/>
            </a:endParaRPr>
          </a:p>
        </p:txBody>
      </p:sp>
      <p:sp>
        <p:nvSpPr>
          <p:cNvPr id="351" name="PlaceHolder 3"/>
          <p:cNvSpPr>
            <a:spLocks noGrp="1"/>
          </p:cNvSpPr>
          <p:nvPr>
            <p:ph type="sldNum" idx="16"/>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2ED91C13-3642-4C57-B7D2-DC50F97660FE}" type="slidenum">
              <a:rPr b="0" lang="fr-FR" sz="1200" spc="-1" strike="noStrike">
                <a:solidFill>
                  <a:srgbClr val="000000"/>
                </a:solidFill>
                <a:latin typeface="+mn-lt"/>
                <a:ea typeface="+mn-ea"/>
              </a:rPr>
              <a:t>46</a:t>
            </a:fld>
            <a:endParaRPr b="0" lang="fr-FR" sz="1200" spc="-1" strike="noStrike">
              <a:latin typeface="Times New Roman"/>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7" name="PlaceHolder 1"/>
          <p:cNvSpPr>
            <a:spLocks noGrp="1"/>
          </p:cNvSpPr>
          <p:nvPr>
            <p:ph type="sldImg"/>
          </p:nvPr>
        </p:nvSpPr>
        <p:spPr>
          <a:xfrm>
            <a:off x="1143000" y="685800"/>
            <a:ext cx="4571640" cy="3428640"/>
          </a:xfrm>
          <a:prstGeom prst="rect">
            <a:avLst/>
          </a:prstGeom>
          <a:ln w="0">
            <a:noFill/>
          </a:ln>
        </p:spPr>
      </p:sp>
      <p:sp>
        <p:nvSpPr>
          <p:cNvPr id="458" name="PlaceHolder 2"/>
          <p:cNvSpPr>
            <a:spLocks noGrp="1"/>
          </p:cNvSpPr>
          <p:nvPr>
            <p:ph type="body"/>
          </p:nvPr>
        </p:nvSpPr>
        <p:spPr>
          <a:xfrm>
            <a:off x="685800" y="4343400"/>
            <a:ext cx="5486040" cy="4114440"/>
          </a:xfrm>
          <a:prstGeom prst="rect">
            <a:avLst/>
          </a:prstGeom>
          <a:noFill/>
          <a:ln w="0">
            <a:noFill/>
          </a:ln>
        </p:spPr>
        <p:txBody>
          <a:bodyPr anchor="t">
            <a:noAutofit/>
          </a:bodyPr>
          <a:p>
            <a:endParaRPr b="0" lang="fr-FR" sz="2000" spc="-1" strike="noStrike">
              <a:latin typeface="Arial"/>
            </a:endParaRPr>
          </a:p>
        </p:txBody>
      </p:sp>
      <p:sp>
        <p:nvSpPr>
          <p:cNvPr id="459" name="PlaceHolder 3"/>
          <p:cNvSpPr>
            <a:spLocks noGrp="1"/>
          </p:cNvSpPr>
          <p:nvPr>
            <p:ph type="sldNum" idx="52"/>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4C2692E8-4CCD-461A-9F25-9C1EEEA3EBE5}"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0" name="PlaceHolder 1"/>
          <p:cNvSpPr>
            <a:spLocks noGrp="1"/>
          </p:cNvSpPr>
          <p:nvPr>
            <p:ph type="sldImg"/>
          </p:nvPr>
        </p:nvSpPr>
        <p:spPr>
          <a:xfrm>
            <a:off x="1143000" y="685800"/>
            <a:ext cx="4571640" cy="3428640"/>
          </a:xfrm>
          <a:prstGeom prst="rect">
            <a:avLst/>
          </a:prstGeom>
          <a:ln w="0">
            <a:noFill/>
          </a:ln>
        </p:spPr>
      </p:sp>
      <p:sp>
        <p:nvSpPr>
          <p:cNvPr id="461" name="PlaceHolder 2"/>
          <p:cNvSpPr>
            <a:spLocks noGrp="1"/>
          </p:cNvSpPr>
          <p:nvPr>
            <p:ph type="body"/>
          </p:nvPr>
        </p:nvSpPr>
        <p:spPr>
          <a:xfrm>
            <a:off x="685800" y="4343400"/>
            <a:ext cx="5486040" cy="4114440"/>
          </a:xfrm>
          <a:prstGeom prst="rect">
            <a:avLst/>
          </a:prstGeom>
          <a:noFill/>
          <a:ln w="0">
            <a:noFill/>
          </a:ln>
        </p:spPr>
        <p:txBody>
          <a:bodyPr anchor="t">
            <a:noAutofit/>
          </a:bodyPr>
          <a:p>
            <a:endParaRPr b="0" lang="fr-FR" sz="2000" spc="-1" strike="noStrike">
              <a:latin typeface="Arial"/>
            </a:endParaRPr>
          </a:p>
        </p:txBody>
      </p:sp>
      <p:sp>
        <p:nvSpPr>
          <p:cNvPr id="462" name="PlaceHolder 3"/>
          <p:cNvSpPr>
            <a:spLocks noGrp="1"/>
          </p:cNvSpPr>
          <p:nvPr>
            <p:ph type="sldNum" idx="53"/>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71E46725-6B81-41BF-9C3A-133E32AE85C6}"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3" name="PlaceHolder 1"/>
          <p:cNvSpPr>
            <a:spLocks noGrp="1"/>
          </p:cNvSpPr>
          <p:nvPr>
            <p:ph type="sldImg"/>
          </p:nvPr>
        </p:nvSpPr>
        <p:spPr>
          <a:xfrm>
            <a:off x="1143000" y="685800"/>
            <a:ext cx="4571640" cy="3428640"/>
          </a:xfrm>
          <a:prstGeom prst="rect">
            <a:avLst/>
          </a:prstGeom>
          <a:ln w="0">
            <a:noFill/>
          </a:ln>
        </p:spPr>
      </p:sp>
      <p:sp>
        <p:nvSpPr>
          <p:cNvPr id="464" name="PlaceHolder 2"/>
          <p:cNvSpPr>
            <a:spLocks noGrp="1"/>
          </p:cNvSpPr>
          <p:nvPr>
            <p:ph type="body"/>
          </p:nvPr>
        </p:nvSpPr>
        <p:spPr>
          <a:xfrm>
            <a:off x="685800" y="4343400"/>
            <a:ext cx="5486040" cy="4114440"/>
          </a:xfrm>
          <a:prstGeom prst="rect">
            <a:avLst/>
          </a:prstGeom>
          <a:noFill/>
          <a:ln w="0">
            <a:noFill/>
          </a:ln>
        </p:spPr>
        <p:txBody>
          <a:bodyPr anchor="t">
            <a:noAutofit/>
          </a:bodyPr>
          <a:p>
            <a:endParaRPr b="0" lang="fr-FR" sz="2000" spc="-1" strike="noStrike">
              <a:latin typeface="Arial"/>
            </a:endParaRPr>
          </a:p>
        </p:txBody>
      </p:sp>
      <p:sp>
        <p:nvSpPr>
          <p:cNvPr id="465" name="PlaceHolder 3"/>
          <p:cNvSpPr>
            <a:spLocks noGrp="1"/>
          </p:cNvSpPr>
          <p:nvPr>
            <p:ph type="sldNum" idx="54"/>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0C46D0A7-A86B-4463-A237-20C002E01E0A}"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4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6" name="PlaceHolder 1"/>
          <p:cNvSpPr>
            <a:spLocks noGrp="1"/>
          </p:cNvSpPr>
          <p:nvPr>
            <p:ph type="sldImg"/>
          </p:nvPr>
        </p:nvSpPr>
        <p:spPr>
          <a:xfrm>
            <a:off x="1143000" y="685800"/>
            <a:ext cx="4571640" cy="3428640"/>
          </a:xfrm>
          <a:prstGeom prst="rect">
            <a:avLst/>
          </a:prstGeom>
          <a:ln w="0">
            <a:noFill/>
          </a:ln>
        </p:spPr>
      </p:sp>
      <p:sp>
        <p:nvSpPr>
          <p:cNvPr id="467" name="PlaceHolder 2"/>
          <p:cNvSpPr>
            <a:spLocks noGrp="1"/>
          </p:cNvSpPr>
          <p:nvPr>
            <p:ph type="body"/>
          </p:nvPr>
        </p:nvSpPr>
        <p:spPr>
          <a:xfrm>
            <a:off x="685800" y="4343400"/>
            <a:ext cx="5486040" cy="4114440"/>
          </a:xfrm>
          <a:prstGeom prst="rect">
            <a:avLst/>
          </a:prstGeom>
          <a:noFill/>
          <a:ln w="0">
            <a:noFill/>
          </a:ln>
        </p:spPr>
        <p:txBody>
          <a:bodyPr anchor="t">
            <a:noAutofit/>
          </a:bodyPr>
          <a:p>
            <a:endParaRPr b="0" lang="fr-FR" sz="2000" spc="-1" strike="noStrike">
              <a:latin typeface="Arial"/>
            </a:endParaRPr>
          </a:p>
        </p:txBody>
      </p:sp>
      <p:sp>
        <p:nvSpPr>
          <p:cNvPr id="468" name="PlaceHolder 3"/>
          <p:cNvSpPr>
            <a:spLocks noGrp="1"/>
          </p:cNvSpPr>
          <p:nvPr>
            <p:ph type="sldNum" idx="55"/>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86C953B1-3ED0-4085-9243-FFE445346C7E}"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4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9" name="PlaceHolder 1"/>
          <p:cNvSpPr>
            <a:spLocks noGrp="1"/>
          </p:cNvSpPr>
          <p:nvPr>
            <p:ph type="sldImg"/>
          </p:nvPr>
        </p:nvSpPr>
        <p:spPr>
          <a:xfrm>
            <a:off x="1143000" y="685800"/>
            <a:ext cx="4571640" cy="3428640"/>
          </a:xfrm>
          <a:prstGeom prst="rect">
            <a:avLst/>
          </a:prstGeom>
          <a:ln w="0">
            <a:noFill/>
          </a:ln>
        </p:spPr>
      </p:sp>
      <p:sp>
        <p:nvSpPr>
          <p:cNvPr id="470" name="PlaceHolder 2"/>
          <p:cNvSpPr>
            <a:spLocks noGrp="1"/>
          </p:cNvSpPr>
          <p:nvPr>
            <p:ph type="body"/>
          </p:nvPr>
        </p:nvSpPr>
        <p:spPr>
          <a:xfrm>
            <a:off x="685800" y="4343400"/>
            <a:ext cx="5486040" cy="4114440"/>
          </a:xfrm>
          <a:prstGeom prst="rect">
            <a:avLst/>
          </a:prstGeom>
          <a:noFill/>
          <a:ln w="0">
            <a:noFill/>
          </a:ln>
        </p:spPr>
        <p:txBody>
          <a:bodyPr anchor="t">
            <a:noAutofit/>
          </a:bodyPr>
          <a:p>
            <a:endParaRPr b="0" lang="fr-FR" sz="2000" spc="-1" strike="noStrike">
              <a:latin typeface="Arial"/>
            </a:endParaRPr>
          </a:p>
        </p:txBody>
      </p:sp>
      <p:sp>
        <p:nvSpPr>
          <p:cNvPr id="471" name="PlaceHolder 3"/>
          <p:cNvSpPr>
            <a:spLocks noGrp="1"/>
          </p:cNvSpPr>
          <p:nvPr>
            <p:ph type="sldNum" idx="56"/>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552B9B3F-F5E9-4216-AD83-783629C152C6}"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4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2" name="PlaceHolder 1"/>
          <p:cNvSpPr>
            <a:spLocks noGrp="1"/>
          </p:cNvSpPr>
          <p:nvPr>
            <p:ph type="sldImg"/>
          </p:nvPr>
        </p:nvSpPr>
        <p:spPr>
          <a:xfrm>
            <a:off x="1143000" y="685800"/>
            <a:ext cx="4571640" cy="3428640"/>
          </a:xfrm>
          <a:prstGeom prst="rect">
            <a:avLst/>
          </a:prstGeom>
          <a:ln w="0">
            <a:noFill/>
          </a:ln>
        </p:spPr>
      </p:sp>
      <p:sp>
        <p:nvSpPr>
          <p:cNvPr id="473" name="PlaceHolder 2"/>
          <p:cNvSpPr>
            <a:spLocks noGrp="1"/>
          </p:cNvSpPr>
          <p:nvPr>
            <p:ph type="body"/>
          </p:nvPr>
        </p:nvSpPr>
        <p:spPr>
          <a:xfrm>
            <a:off x="685800" y="4343400"/>
            <a:ext cx="5486040" cy="4114440"/>
          </a:xfrm>
          <a:prstGeom prst="rect">
            <a:avLst/>
          </a:prstGeom>
          <a:noFill/>
          <a:ln w="0">
            <a:noFill/>
          </a:ln>
        </p:spPr>
        <p:txBody>
          <a:bodyPr anchor="t">
            <a:noAutofit/>
          </a:bodyPr>
          <a:p>
            <a:endParaRPr b="0" lang="fr-FR" sz="2000" spc="-1" strike="noStrike">
              <a:latin typeface="Arial"/>
            </a:endParaRPr>
          </a:p>
        </p:txBody>
      </p:sp>
      <p:sp>
        <p:nvSpPr>
          <p:cNvPr id="474" name="PlaceHolder 3"/>
          <p:cNvSpPr>
            <a:spLocks noGrp="1"/>
          </p:cNvSpPr>
          <p:nvPr>
            <p:ph type="sldNum" idx="57"/>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78414F84-81DB-403C-B7B4-C9B8A928E5B6}"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4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5" name="PlaceHolder 1"/>
          <p:cNvSpPr>
            <a:spLocks noGrp="1"/>
          </p:cNvSpPr>
          <p:nvPr>
            <p:ph type="sldImg"/>
          </p:nvPr>
        </p:nvSpPr>
        <p:spPr>
          <a:xfrm>
            <a:off x="1143000" y="685800"/>
            <a:ext cx="4571640" cy="3428640"/>
          </a:xfrm>
          <a:prstGeom prst="rect">
            <a:avLst/>
          </a:prstGeom>
          <a:ln w="0">
            <a:noFill/>
          </a:ln>
        </p:spPr>
      </p:sp>
      <p:sp>
        <p:nvSpPr>
          <p:cNvPr id="476" name="PlaceHolder 2"/>
          <p:cNvSpPr>
            <a:spLocks noGrp="1"/>
          </p:cNvSpPr>
          <p:nvPr>
            <p:ph type="body"/>
          </p:nvPr>
        </p:nvSpPr>
        <p:spPr>
          <a:xfrm>
            <a:off x="685800" y="4343400"/>
            <a:ext cx="5486040" cy="4114440"/>
          </a:xfrm>
          <a:prstGeom prst="rect">
            <a:avLst/>
          </a:prstGeom>
          <a:noFill/>
          <a:ln w="0">
            <a:noFill/>
          </a:ln>
        </p:spPr>
        <p:txBody>
          <a:bodyPr anchor="t">
            <a:noAutofit/>
          </a:bodyPr>
          <a:p>
            <a:endParaRPr b="0" lang="fr-FR" sz="2000" spc="-1" strike="noStrike">
              <a:latin typeface="Arial"/>
            </a:endParaRPr>
          </a:p>
        </p:txBody>
      </p:sp>
      <p:sp>
        <p:nvSpPr>
          <p:cNvPr id="477" name="PlaceHolder 3"/>
          <p:cNvSpPr>
            <a:spLocks noGrp="1"/>
          </p:cNvSpPr>
          <p:nvPr>
            <p:ph type="sldNum" idx="58"/>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5C354F2A-7FE7-4720-8F0B-C9AFFEEEBA6B}"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4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8" name="PlaceHolder 1"/>
          <p:cNvSpPr>
            <a:spLocks noGrp="1"/>
          </p:cNvSpPr>
          <p:nvPr>
            <p:ph type="sldImg"/>
          </p:nvPr>
        </p:nvSpPr>
        <p:spPr>
          <a:xfrm>
            <a:off x="1143000" y="685800"/>
            <a:ext cx="4571640" cy="3428640"/>
          </a:xfrm>
          <a:prstGeom prst="rect">
            <a:avLst/>
          </a:prstGeom>
          <a:ln w="0">
            <a:noFill/>
          </a:ln>
        </p:spPr>
      </p:sp>
      <p:sp>
        <p:nvSpPr>
          <p:cNvPr id="479" name="PlaceHolder 2"/>
          <p:cNvSpPr>
            <a:spLocks noGrp="1"/>
          </p:cNvSpPr>
          <p:nvPr>
            <p:ph type="body"/>
          </p:nvPr>
        </p:nvSpPr>
        <p:spPr>
          <a:xfrm>
            <a:off x="685800" y="4343400"/>
            <a:ext cx="5486040" cy="4114440"/>
          </a:xfrm>
          <a:prstGeom prst="rect">
            <a:avLst/>
          </a:prstGeom>
          <a:noFill/>
          <a:ln w="0">
            <a:noFill/>
          </a:ln>
        </p:spPr>
        <p:txBody>
          <a:bodyPr anchor="t">
            <a:noAutofit/>
          </a:bodyPr>
          <a:p>
            <a:endParaRPr b="0" lang="fr-FR" sz="2000" spc="-1" strike="noStrike">
              <a:latin typeface="Arial"/>
            </a:endParaRPr>
          </a:p>
        </p:txBody>
      </p:sp>
      <p:sp>
        <p:nvSpPr>
          <p:cNvPr id="480" name="PlaceHolder 3"/>
          <p:cNvSpPr>
            <a:spLocks noGrp="1"/>
          </p:cNvSpPr>
          <p:nvPr>
            <p:ph type="sldNum" idx="59"/>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4B529B7B-4F8D-4F61-8C3F-4E52FCA2E5C5}"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4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1" name="PlaceHolder 1"/>
          <p:cNvSpPr>
            <a:spLocks noGrp="1"/>
          </p:cNvSpPr>
          <p:nvPr>
            <p:ph type="sldImg"/>
          </p:nvPr>
        </p:nvSpPr>
        <p:spPr>
          <a:xfrm>
            <a:off x="1143000" y="685800"/>
            <a:ext cx="4571640" cy="3428640"/>
          </a:xfrm>
          <a:prstGeom prst="rect">
            <a:avLst/>
          </a:prstGeom>
          <a:ln w="0">
            <a:noFill/>
          </a:ln>
        </p:spPr>
      </p:sp>
      <p:sp>
        <p:nvSpPr>
          <p:cNvPr id="482" name="PlaceHolder 2"/>
          <p:cNvSpPr>
            <a:spLocks noGrp="1"/>
          </p:cNvSpPr>
          <p:nvPr>
            <p:ph type="body"/>
          </p:nvPr>
        </p:nvSpPr>
        <p:spPr>
          <a:xfrm>
            <a:off x="685800" y="4343400"/>
            <a:ext cx="5486040" cy="4114440"/>
          </a:xfrm>
          <a:prstGeom prst="rect">
            <a:avLst/>
          </a:prstGeom>
          <a:noFill/>
          <a:ln w="0">
            <a:noFill/>
          </a:ln>
        </p:spPr>
        <p:txBody>
          <a:bodyPr anchor="t">
            <a:noAutofit/>
          </a:bodyPr>
          <a:p>
            <a:endParaRPr b="0" lang="fr-FR" sz="2000" spc="-1" strike="noStrike">
              <a:latin typeface="Arial"/>
            </a:endParaRPr>
          </a:p>
        </p:txBody>
      </p:sp>
      <p:sp>
        <p:nvSpPr>
          <p:cNvPr id="483" name="PlaceHolder 3"/>
          <p:cNvSpPr>
            <a:spLocks noGrp="1"/>
          </p:cNvSpPr>
          <p:nvPr>
            <p:ph type="sldNum" idx="60"/>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E96B697D-8263-4C0E-ABBA-052CA9C1ED2F}"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4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4" name="PlaceHolder 1"/>
          <p:cNvSpPr>
            <a:spLocks noGrp="1"/>
          </p:cNvSpPr>
          <p:nvPr>
            <p:ph type="sldImg"/>
          </p:nvPr>
        </p:nvSpPr>
        <p:spPr>
          <a:xfrm>
            <a:off x="1143000" y="685800"/>
            <a:ext cx="4571640" cy="3428640"/>
          </a:xfrm>
          <a:prstGeom prst="rect">
            <a:avLst/>
          </a:prstGeom>
          <a:ln w="0">
            <a:noFill/>
          </a:ln>
        </p:spPr>
      </p:sp>
      <p:sp>
        <p:nvSpPr>
          <p:cNvPr id="485" name="PlaceHolder 2"/>
          <p:cNvSpPr>
            <a:spLocks noGrp="1"/>
          </p:cNvSpPr>
          <p:nvPr>
            <p:ph type="body"/>
          </p:nvPr>
        </p:nvSpPr>
        <p:spPr>
          <a:xfrm>
            <a:off x="685800" y="4343400"/>
            <a:ext cx="5486040" cy="4114440"/>
          </a:xfrm>
          <a:prstGeom prst="rect">
            <a:avLst/>
          </a:prstGeom>
          <a:noFill/>
          <a:ln w="0">
            <a:noFill/>
          </a:ln>
        </p:spPr>
        <p:txBody>
          <a:bodyPr anchor="t">
            <a:noAutofit/>
          </a:bodyPr>
          <a:p>
            <a:endParaRPr b="0" lang="fr-FR" sz="2000" spc="-1" strike="noStrike">
              <a:latin typeface="Arial"/>
            </a:endParaRPr>
          </a:p>
        </p:txBody>
      </p:sp>
      <p:sp>
        <p:nvSpPr>
          <p:cNvPr id="486" name="PlaceHolder 3"/>
          <p:cNvSpPr>
            <a:spLocks noGrp="1"/>
          </p:cNvSpPr>
          <p:nvPr>
            <p:ph type="sldNum" idx="61"/>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8E237509-2EE5-4BA8-B5A4-F06B5861234B}"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2" name="PlaceHolder 1"/>
          <p:cNvSpPr>
            <a:spLocks noGrp="1"/>
          </p:cNvSpPr>
          <p:nvPr>
            <p:ph type="sldImg"/>
          </p:nvPr>
        </p:nvSpPr>
        <p:spPr>
          <a:xfrm>
            <a:off x="1143000" y="685800"/>
            <a:ext cx="4571640" cy="3428640"/>
          </a:xfrm>
          <a:prstGeom prst="rect">
            <a:avLst/>
          </a:prstGeom>
          <a:ln w="0">
            <a:noFill/>
          </a:ln>
        </p:spPr>
      </p:sp>
      <p:sp>
        <p:nvSpPr>
          <p:cNvPr id="353" name="PlaceHolder 2"/>
          <p:cNvSpPr>
            <a:spLocks noGrp="1"/>
          </p:cNvSpPr>
          <p:nvPr>
            <p:ph type="body"/>
          </p:nvPr>
        </p:nvSpPr>
        <p:spPr>
          <a:xfrm>
            <a:off x="685800" y="4343400"/>
            <a:ext cx="5486040" cy="4114440"/>
          </a:xfrm>
          <a:prstGeom prst="rect">
            <a:avLst/>
          </a:prstGeom>
          <a:noFill/>
          <a:ln w="0">
            <a:noFill/>
          </a:ln>
        </p:spPr>
        <p:txBody>
          <a:bodyPr anchor="t">
            <a:noAutofit/>
          </a:bodyPr>
          <a:p>
            <a:pPr marL="216000" indent="-216000">
              <a:lnSpc>
                <a:spcPct val="100000"/>
              </a:lnSpc>
              <a:buNone/>
            </a:pPr>
            <a:r>
              <a:rPr b="0" lang="fr-FR" sz="2000" spc="-1" strike="noStrike">
                <a:latin typeface="Arial"/>
              </a:rPr>
              <a:t>= Questionnement qui correspond au plan de l’intervention </a:t>
            </a:r>
            <a:endParaRPr b="0" lang="fr-FR" sz="2000" spc="-1" strike="noStrike">
              <a:latin typeface="Arial"/>
            </a:endParaRPr>
          </a:p>
          <a:p>
            <a:pPr marL="216000" indent="-216000">
              <a:lnSpc>
                <a:spcPct val="100000"/>
              </a:lnSpc>
              <a:buNone/>
            </a:pPr>
            <a:r>
              <a:rPr b="0" lang="fr-FR" sz="2000" spc="-1" strike="noStrike">
                <a:latin typeface="Arial"/>
              </a:rPr>
              <a:t> </a:t>
            </a:r>
            <a:r>
              <a:rPr b="0" lang="fr-FR" sz="2000" spc="-1" strike="noStrike">
                <a:latin typeface="Arial"/>
              </a:rPr>
              <a:t>Remarque : </a:t>
            </a:r>
            <a:endParaRPr b="0" lang="fr-FR" sz="2000" spc="-1" strike="noStrike">
              <a:latin typeface="Arial"/>
            </a:endParaRPr>
          </a:p>
          <a:p>
            <a:pPr marL="216000" indent="-216000">
              <a:lnSpc>
                <a:spcPct val="100000"/>
              </a:lnSpc>
              <a:buNone/>
            </a:pPr>
            <a:r>
              <a:rPr b="0" lang="fr-FR" sz="2000" spc="-1" strike="noStrike">
                <a:latin typeface="Arial"/>
              </a:rPr>
              <a:t>Le constat de difficultés semble partagé par de nombreux professionnels (Formateurs, mais aussi enseignants, éducateurs, … au sein des familles</a:t>
            </a:r>
            <a:endParaRPr b="0" lang="fr-FR" sz="2000" spc="-1" strike="noStrike">
              <a:latin typeface="Arial"/>
            </a:endParaRPr>
          </a:p>
          <a:p>
            <a:pPr marL="216000" indent="-216000">
              <a:lnSpc>
                <a:spcPct val="100000"/>
              </a:lnSpc>
              <a:buNone/>
            </a:pPr>
            <a:r>
              <a:rPr b="0" lang="fr-FR" sz="2000" spc="-1" strike="noStrike">
                <a:latin typeface="Arial"/>
              </a:rPr>
              <a:t>Il existe une tendance psychologique à critiquer nos contemporains (cf diapo suivante Platon « c’était mieux avant) j’étais plus jeune ?  Tendance anthropologique à penser l’époque comme époque en crise ?, en décadence ?</a:t>
            </a:r>
            <a:endParaRPr b="0" lang="fr-FR" sz="2000" spc="-1" strike="noStrike">
              <a:latin typeface="Arial"/>
            </a:endParaRPr>
          </a:p>
          <a:p>
            <a:pPr marL="216000" indent="-216000">
              <a:lnSpc>
                <a:spcPct val="100000"/>
              </a:lnSpc>
              <a:buNone/>
            </a:pPr>
            <a:endParaRPr b="0" lang="fr-FR" sz="2000" spc="-1" strike="noStrike">
              <a:latin typeface="Arial"/>
            </a:endParaRPr>
          </a:p>
          <a:p>
            <a:pPr marL="216000" indent="-216000">
              <a:lnSpc>
                <a:spcPct val="100000"/>
              </a:lnSpc>
              <a:buNone/>
            </a:pPr>
            <a:endParaRPr b="0" lang="fr-FR" sz="2000" spc="-1" strike="noStrike">
              <a:latin typeface="Arial"/>
            </a:endParaRPr>
          </a:p>
        </p:txBody>
      </p:sp>
      <p:sp>
        <p:nvSpPr>
          <p:cNvPr id="354" name="PlaceHolder 3"/>
          <p:cNvSpPr>
            <a:spLocks noGrp="1"/>
          </p:cNvSpPr>
          <p:nvPr>
            <p:ph type="sldNum" idx="17"/>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5D7F0E76-58C9-4540-B49B-1F025618F806}" type="slidenum">
              <a:rPr b="0" lang="fr-FR" sz="1200" spc="-1" strike="noStrike">
                <a:solidFill>
                  <a:srgbClr val="000000"/>
                </a:solidFill>
                <a:latin typeface="+mn-lt"/>
                <a:ea typeface="+mn-ea"/>
              </a:rPr>
              <a:t>46</a:t>
            </a:fld>
            <a:endParaRPr b="0" lang="fr-FR" sz="1200" spc="-1" strike="noStrike">
              <a:latin typeface="Times New Roman"/>
            </a:endParaRPr>
          </a:p>
        </p:txBody>
      </p:sp>
    </p:spTree>
  </p:cSld>
</p:notes>
</file>

<file path=ppt/notesSlides/notesSlide5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7" name="PlaceHolder 1"/>
          <p:cNvSpPr>
            <a:spLocks noGrp="1"/>
          </p:cNvSpPr>
          <p:nvPr>
            <p:ph type="sldImg"/>
          </p:nvPr>
        </p:nvSpPr>
        <p:spPr>
          <a:xfrm>
            <a:off x="1143000" y="685800"/>
            <a:ext cx="4571640" cy="3428640"/>
          </a:xfrm>
          <a:prstGeom prst="rect">
            <a:avLst/>
          </a:prstGeom>
          <a:ln w="0">
            <a:noFill/>
          </a:ln>
        </p:spPr>
      </p:sp>
      <p:sp>
        <p:nvSpPr>
          <p:cNvPr id="488" name="PlaceHolder 2"/>
          <p:cNvSpPr>
            <a:spLocks noGrp="1"/>
          </p:cNvSpPr>
          <p:nvPr>
            <p:ph type="body"/>
          </p:nvPr>
        </p:nvSpPr>
        <p:spPr>
          <a:xfrm>
            <a:off x="685800" y="4343400"/>
            <a:ext cx="5486040" cy="4114440"/>
          </a:xfrm>
          <a:prstGeom prst="rect">
            <a:avLst/>
          </a:prstGeom>
          <a:noFill/>
          <a:ln w="0">
            <a:noFill/>
          </a:ln>
        </p:spPr>
        <p:txBody>
          <a:bodyPr anchor="t">
            <a:noAutofit/>
          </a:bodyPr>
          <a:p>
            <a:endParaRPr b="0" lang="fr-FR" sz="2000" spc="-1" strike="noStrike">
              <a:latin typeface="Arial"/>
            </a:endParaRPr>
          </a:p>
        </p:txBody>
      </p:sp>
      <p:sp>
        <p:nvSpPr>
          <p:cNvPr id="489" name="PlaceHolder 3"/>
          <p:cNvSpPr>
            <a:spLocks noGrp="1"/>
          </p:cNvSpPr>
          <p:nvPr>
            <p:ph type="sldNum" idx="62"/>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43CC893C-4041-4D0D-B5C8-7D83514EDBDB}"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5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0" name="PlaceHolder 1"/>
          <p:cNvSpPr>
            <a:spLocks noGrp="1"/>
          </p:cNvSpPr>
          <p:nvPr>
            <p:ph type="sldImg"/>
          </p:nvPr>
        </p:nvSpPr>
        <p:spPr>
          <a:xfrm>
            <a:off x="1143000" y="685800"/>
            <a:ext cx="4571640" cy="3428640"/>
          </a:xfrm>
          <a:prstGeom prst="rect">
            <a:avLst/>
          </a:prstGeom>
          <a:ln w="0">
            <a:noFill/>
          </a:ln>
        </p:spPr>
      </p:sp>
      <p:sp>
        <p:nvSpPr>
          <p:cNvPr id="491" name="PlaceHolder 2"/>
          <p:cNvSpPr>
            <a:spLocks noGrp="1"/>
          </p:cNvSpPr>
          <p:nvPr>
            <p:ph type="body"/>
          </p:nvPr>
        </p:nvSpPr>
        <p:spPr>
          <a:xfrm>
            <a:off x="685800" y="4343400"/>
            <a:ext cx="5486040" cy="4114440"/>
          </a:xfrm>
          <a:prstGeom prst="rect">
            <a:avLst/>
          </a:prstGeom>
          <a:noFill/>
          <a:ln w="0">
            <a:noFill/>
          </a:ln>
        </p:spPr>
        <p:txBody>
          <a:bodyPr anchor="t">
            <a:noAutofit/>
          </a:bodyPr>
          <a:p>
            <a:endParaRPr b="0" lang="fr-FR" sz="2000" spc="-1" strike="noStrike">
              <a:latin typeface="Arial"/>
            </a:endParaRPr>
          </a:p>
        </p:txBody>
      </p:sp>
      <p:sp>
        <p:nvSpPr>
          <p:cNvPr id="492" name="PlaceHolder 3"/>
          <p:cNvSpPr>
            <a:spLocks noGrp="1"/>
          </p:cNvSpPr>
          <p:nvPr>
            <p:ph type="sldNum" idx="63"/>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F9D38E7E-791C-4A35-833F-D29347611890}" type="slidenum">
              <a:rPr b="0" lang="fr-FR" sz="1200" spc="-1" strike="noStrike">
                <a:solidFill>
                  <a:srgbClr val="000000"/>
                </a:solidFill>
                <a:latin typeface="+mn-lt"/>
                <a:ea typeface="+mn-ea"/>
              </a:rPr>
              <a:t>&lt;numéro&gt;</a:t>
            </a:fld>
            <a:endParaRPr b="0" lang="fr-FR" sz="12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5" name="PlaceHolder 1"/>
          <p:cNvSpPr>
            <a:spLocks noGrp="1"/>
          </p:cNvSpPr>
          <p:nvPr>
            <p:ph type="sldImg"/>
          </p:nvPr>
        </p:nvSpPr>
        <p:spPr>
          <a:xfrm>
            <a:off x="1143000" y="685800"/>
            <a:ext cx="4571640" cy="3428640"/>
          </a:xfrm>
          <a:prstGeom prst="rect">
            <a:avLst/>
          </a:prstGeom>
          <a:ln w="0">
            <a:noFill/>
          </a:ln>
        </p:spPr>
      </p:sp>
      <p:sp>
        <p:nvSpPr>
          <p:cNvPr id="356" name="PlaceHolder 2"/>
          <p:cNvSpPr>
            <a:spLocks noGrp="1"/>
          </p:cNvSpPr>
          <p:nvPr>
            <p:ph type="body"/>
          </p:nvPr>
        </p:nvSpPr>
        <p:spPr>
          <a:xfrm>
            <a:off x="685800" y="4343400"/>
            <a:ext cx="5486040" cy="4114440"/>
          </a:xfrm>
          <a:prstGeom prst="rect">
            <a:avLst/>
          </a:prstGeom>
          <a:noFill/>
          <a:ln w="0">
            <a:noFill/>
          </a:ln>
        </p:spPr>
        <p:txBody>
          <a:bodyPr anchor="t">
            <a:noAutofit/>
          </a:bodyPr>
          <a:p>
            <a:pPr marL="216000" indent="-216000">
              <a:lnSpc>
                <a:spcPct val="100000"/>
              </a:lnSpc>
              <a:buNone/>
            </a:pPr>
            <a:r>
              <a:rPr b="0" lang="fr-FR" sz="2000" spc="-1" strike="noStrike">
                <a:latin typeface="Arial"/>
              </a:rPr>
              <a:t>Attention à l</a:t>
            </a:r>
            <a:r>
              <a:rPr b="1" lang="fr-FR" sz="2000" spc="-1" strike="noStrike">
                <a:latin typeface="Arial"/>
              </a:rPr>
              <a:t>’historico-centrisme</a:t>
            </a:r>
            <a:r>
              <a:rPr b="0" lang="fr-FR" sz="2000" spc="-1" strike="noStrike">
                <a:latin typeface="Arial"/>
              </a:rPr>
              <a:t> : En tout temps, chaque société  s’est toujours pensée comme vivant une période charnière, comme endurant un moment historique critique, une crise inédite annonçant  de grandes mutations sociohistoriques à l’origine de grands bouleversements  = se vivre au centre de l’histoire et des mouvements sociaux</a:t>
            </a:r>
            <a:endParaRPr b="0" lang="fr-FR" sz="2000" spc="-1" strike="noStrike">
              <a:latin typeface="Arial"/>
            </a:endParaRPr>
          </a:p>
          <a:p>
            <a:pPr marL="216000" indent="-216000">
              <a:lnSpc>
                <a:spcPct val="100000"/>
              </a:lnSpc>
              <a:buNone/>
            </a:pPr>
            <a:endParaRPr b="0" lang="fr-FR" sz="2000" spc="-1" strike="noStrike">
              <a:latin typeface="Arial"/>
            </a:endParaRPr>
          </a:p>
          <a:p>
            <a:pPr marL="216000" indent="-216000">
              <a:lnSpc>
                <a:spcPct val="100000"/>
              </a:lnSpc>
              <a:buNone/>
            </a:pPr>
            <a:r>
              <a:rPr b="1" lang="fr-FR" sz="2000" spc="-1" strike="noStrike">
                <a:latin typeface="Arial"/>
              </a:rPr>
              <a:t>Quelque chose d’assez étrange !! Et de mystérieux</a:t>
            </a:r>
            <a:endParaRPr b="0" lang="fr-FR" sz="2000" spc="-1" strike="noStrike">
              <a:latin typeface="Arial"/>
            </a:endParaRPr>
          </a:p>
          <a:p>
            <a:pPr marL="216000" indent="-216000">
              <a:lnSpc>
                <a:spcPct val="100000"/>
              </a:lnSpc>
              <a:buNone/>
            </a:pPr>
            <a:r>
              <a:rPr b="1" lang="fr-FR" sz="2000" spc="-1" strike="noStrike">
                <a:latin typeface="Arial"/>
              </a:rPr>
              <a:t>Chaque penseur à tendance à se croire au cœur des grandes mutations sociales, historiques qui affectent son époque</a:t>
            </a:r>
            <a:endParaRPr b="0" lang="fr-FR" sz="2000" spc="-1" strike="noStrike">
              <a:latin typeface="Arial"/>
            </a:endParaRPr>
          </a:p>
        </p:txBody>
      </p:sp>
      <p:sp>
        <p:nvSpPr>
          <p:cNvPr id="357" name="PlaceHolder 3"/>
          <p:cNvSpPr>
            <a:spLocks noGrp="1"/>
          </p:cNvSpPr>
          <p:nvPr>
            <p:ph type="sldNum" idx="18"/>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42CA7D6A-D715-4F75-BEDF-762851C6AEB6}" type="slidenum">
              <a:rPr b="0" lang="fr-FR" sz="1200" spc="-1" strike="noStrike">
                <a:solidFill>
                  <a:srgbClr val="000000"/>
                </a:solidFill>
                <a:latin typeface="+mn-lt"/>
                <a:ea typeface="+mn-ea"/>
              </a:rPr>
              <a:t>46</a:t>
            </a:fld>
            <a:endParaRPr b="0" lang="fr-FR" sz="12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8" name="PlaceHolder 1"/>
          <p:cNvSpPr>
            <a:spLocks noGrp="1"/>
          </p:cNvSpPr>
          <p:nvPr>
            <p:ph type="sldImg"/>
          </p:nvPr>
        </p:nvSpPr>
        <p:spPr>
          <a:xfrm>
            <a:off x="1143000" y="685800"/>
            <a:ext cx="4571640" cy="3428640"/>
          </a:xfrm>
          <a:prstGeom prst="rect">
            <a:avLst/>
          </a:prstGeom>
          <a:ln w="0">
            <a:noFill/>
          </a:ln>
        </p:spPr>
      </p:sp>
      <p:sp>
        <p:nvSpPr>
          <p:cNvPr id="359" name="PlaceHolder 2"/>
          <p:cNvSpPr>
            <a:spLocks noGrp="1"/>
          </p:cNvSpPr>
          <p:nvPr>
            <p:ph type="body"/>
          </p:nvPr>
        </p:nvSpPr>
        <p:spPr>
          <a:xfrm>
            <a:off x="685800" y="4343400"/>
            <a:ext cx="5486040" cy="4114440"/>
          </a:xfrm>
          <a:prstGeom prst="rect">
            <a:avLst/>
          </a:prstGeom>
          <a:noFill/>
          <a:ln w="0">
            <a:noFill/>
          </a:ln>
        </p:spPr>
        <p:txBody>
          <a:bodyPr anchor="t">
            <a:noAutofit/>
          </a:bodyPr>
          <a:p>
            <a:pPr marL="216000" indent="-216000">
              <a:lnSpc>
                <a:spcPct val="100000"/>
              </a:lnSpc>
              <a:buNone/>
            </a:pPr>
            <a:r>
              <a:rPr b="0" lang="fr-FR" sz="2000" spc="-1" strike="noStrike">
                <a:latin typeface="Arial"/>
              </a:rPr>
              <a:t>Reformuler le questionnement : passer du faire face au faire avec, à une position qui accueille l’adversité, tente de la comprendre plutôt que de la juger </a:t>
            </a:r>
            <a:endParaRPr b="0" lang="fr-FR" sz="2000" spc="-1" strike="noStrike">
              <a:latin typeface="Arial"/>
            </a:endParaRPr>
          </a:p>
        </p:txBody>
      </p:sp>
      <p:sp>
        <p:nvSpPr>
          <p:cNvPr id="360" name="PlaceHolder 3"/>
          <p:cNvSpPr>
            <a:spLocks noGrp="1"/>
          </p:cNvSpPr>
          <p:nvPr>
            <p:ph type="sldNum" idx="19"/>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AD7E6631-04D1-416B-AB05-5FE81F55DC22}" type="slidenum">
              <a:rPr b="0" lang="fr-FR" sz="1200" spc="-1" strike="noStrike">
                <a:solidFill>
                  <a:srgbClr val="000000"/>
                </a:solidFill>
                <a:latin typeface="+mn-lt"/>
                <a:ea typeface="+mn-ea"/>
              </a:rPr>
              <a:t>46</a:t>
            </a:fld>
            <a:endParaRPr b="0" lang="fr-FR" sz="1200" spc="-1" strike="noStrike">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1" name="PlaceHolder 1"/>
          <p:cNvSpPr>
            <a:spLocks noGrp="1"/>
          </p:cNvSpPr>
          <p:nvPr>
            <p:ph type="sldImg"/>
          </p:nvPr>
        </p:nvSpPr>
        <p:spPr>
          <a:xfrm>
            <a:off x="1143000" y="685800"/>
            <a:ext cx="4571640" cy="3428640"/>
          </a:xfrm>
          <a:prstGeom prst="rect">
            <a:avLst/>
          </a:prstGeom>
          <a:ln w="0">
            <a:noFill/>
          </a:ln>
        </p:spPr>
      </p:sp>
      <p:sp>
        <p:nvSpPr>
          <p:cNvPr id="362" name="PlaceHolder 2"/>
          <p:cNvSpPr>
            <a:spLocks noGrp="1"/>
          </p:cNvSpPr>
          <p:nvPr>
            <p:ph type="body"/>
          </p:nvPr>
        </p:nvSpPr>
        <p:spPr>
          <a:xfrm>
            <a:off x="685800" y="4343400"/>
            <a:ext cx="5486040" cy="4114440"/>
          </a:xfrm>
          <a:prstGeom prst="rect">
            <a:avLst/>
          </a:prstGeom>
          <a:noFill/>
          <a:ln w="0">
            <a:noFill/>
          </a:ln>
        </p:spPr>
        <p:txBody>
          <a:bodyPr anchor="t">
            <a:noAutofit/>
          </a:bodyPr>
          <a:p>
            <a:pPr>
              <a:lnSpc>
                <a:spcPct val="100000"/>
              </a:lnSpc>
              <a:buNone/>
              <a:tabLst>
                <a:tab algn="l" pos="0"/>
              </a:tabLst>
            </a:pPr>
            <a:r>
              <a:rPr b="0" i="1" lang="fr-FR" sz="2000" spc="-1" strike="noStrike">
                <a:latin typeface="Arial"/>
              </a:rPr>
              <a:t>- Pour comprendre,  choix de s’appuyer sur les travaux du psychosociologue  Jean Pierre Boutinet  (spécialiste du projet , de la psychologie de la vie adulte)</a:t>
            </a:r>
            <a:endParaRPr b="0" lang="fr-FR" sz="2000" spc="-1" strike="noStrike">
              <a:latin typeface="Arial"/>
            </a:endParaRPr>
          </a:p>
        </p:txBody>
      </p:sp>
      <p:sp>
        <p:nvSpPr>
          <p:cNvPr id="363" name="PlaceHolder 3"/>
          <p:cNvSpPr>
            <a:spLocks noGrp="1"/>
          </p:cNvSpPr>
          <p:nvPr>
            <p:ph type="sldNum" idx="20"/>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9FEA75B7-1189-4B8B-BD1F-4D6FC428570B}" type="slidenum">
              <a:rPr b="0" lang="fr-FR" sz="1200" spc="-1" strike="noStrike">
                <a:solidFill>
                  <a:srgbClr val="000000"/>
                </a:solidFill>
                <a:latin typeface="+mn-lt"/>
                <a:ea typeface="+mn-ea"/>
              </a:rPr>
              <a:t>46</a:t>
            </a:fld>
            <a:endParaRPr b="0" lang="fr-FR" sz="1200" spc="-1" strike="noStrike">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4" name="PlaceHolder 1"/>
          <p:cNvSpPr>
            <a:spLocks noGrp="1"/>
          </p:cNvSpPr>
          <p:nvPr>
            <p:ph type="sldImg"/>
          </p:nvPr>
        </p:nvSpPr>
        <p:spPr>
          <a:xfrm>
            <a:off x="1143000" y="685800"/>
            <a:ext cx="4571640" cy="3428640"/>
          </a:xfrm>
          <a:prstGeom prst="rect">
            <a:avLst/>
          </a:prstGeom>
          <a:ln w="0">
            <a:noFill/>
          </a:ln>
        </p:spPr>
      </p:sp>
      <p:sp>
        <p:nvSpPr>
          <p:cNvPr id="365" name="PlaceHolder 2"/>
          <p:cNvSpPr>
            <a:spLocks noGrp="1"/>
          </p:cNvSpPr>
          <p:nvPr>
            <p:ph type="body"/>
          </p:nvPr>
        </p:nvSpPr>
        <p:spPr>
          <a:xfrm>
            <a:off x="685800" y="4343400"/>
            <a:ext cx="5486040" cy="4114440"/>
          </a:xfrm>
          <a:prstGeom prst="rect">
            <a:avLst/>
          </a:prstGeom>
          <a:noFill/>
          <a:ln w="0">
            <a:noFill/>
          </a:ln>
        </p:spPr>
        <p:txBody>
          <a:bodyPr anchor="t">
            <a:noAutofit/>
          </a:bodyPr>
          <a:p>
            <a:pPr marL="216000" indent="-216000">
              <a:lnSpc>
                <a:spcPct val="100000"/>
              </a:lnSpc>
              <a:buNone/>
            </a:pPr>
            <a:r>
              <a:rPr b="0" lang="fr-FR" sz="2000" spc="-1" strike="noStrike">
                <a:latin typeface="Arial"/>
              </a:rPr>
              <a:t>Etymologie du mot adulte a-dultos celui qui à cesser de croitre</a:t>
            </a:r>
            <a:endParaRPr b="0" lang="fr-FR" sz="2000" spc="-1" strike="noStrike">
              <a:latin typeface="Arial"/>
            </a:endParaRPr>
          </a:p>
          <a:p>
            <a:pPr marL="216000" indent="-216000">
              <a:lnSpc>
                <a:spcPct val="100000"/>
              </a:lnSpc>
              <a:buNone/>
            </a:pPr>
            <a:endParaRPr b="0" lang="fr-FR" sz="2000" spc="-1" strike="noStrike">
              <a:latin typeface="Arial"/>
            </a:endParaRPr>
          </a:p>
          <a:p>
            <a:pPr marL="216000" indent="-216000">
              <a:lnSpc>
                <a:spcPct val="100000"/>
              </a:lnSpc>
              <a:buNone/>
            </a:pPr>
            <a:r>
              <a:rPr b="0" lang="fr-FR" sz="2000" spc="-1" strike="noStrike">
                <a:latin typeface="Arial"/>
              </a:rPr>
              <a:t>Boutinet «  </a:t>
            </a:r>
            <a:r>
              <a:rPr b="0" lang="fr-FR" sz="1200" spc="-1" strike="noStrike">
                <a:solidFill>
                  <a:srgbClr val="000000"/>
                </a:solidFill>
                <a:latin typeface="+mn-lt"/>
                <a:ea typeface="+mn-ea"/>
              </a:rPr>
              <a:t> l’adulte fut toujours considéré comme </a:t>
            </a:r>
            <a:r>
              <a:rPr b="1" lang="fr-FR" sz="1200" spc="-1" strike="noStrike">
                <a:solidFill>
                  <a:srgbClr val="000000"/>
                </a:solidFill>
                <a:latin typeface="+mn-lt"/>
                <a:ea typeface="+mn-ea"/>
              </a:rPr>
              <a:t>l’âge de l’évidence, celui de la norme, du modèle de référence</a:t>
            </a:r>
            <a:r>
              <a:rPr b="0" lang="fr-FR" sz="1200" spc="-1" strike="noStrike">
                <a:solidFill>
                  <a:srgbClr val="000000"/>
                </a:solidFill>
                <a:latin typeface="+mn-lt"/>
                <a:ea typeface="+mn-ea"/>
              </a:rPr>
              <a:t> ; il constituait l’aune à laquelle les autres âges de la vie étaient ramenés et appréciés ; déjà en 1963 G. Lapassade en s’interrogeant sur la norme adulte nous invitait à déconstruire cet âge-étalon qui cessait de plus en plus à ses yeux d’être évident : pour reprendre les propos de Lapassade, l’adulte-étalon nous est vite apparu, face aux différents changements sociaux qui n’ont cessé de nous assaillir, comme un concept trop conforme alors au modèle institué dominant de l’adulte blanc, occidental, mâle et de classe moyenne, être rationnel et performant. En ce sens </a:t>
            </a:r>
            <a:r>
              <a:rPr b="1" lang="fr-FR" sz="1200" spc="-1" strike="noStrike">
                <a:solidFill>
                  <a:srgbClr val="000000"/>
                </a:solidFill>
                <a:latin typeface="+mn-lt"/>
                <a:ea typeface="+mn-ea"/>
              </a:rPr>
              <a:t>la notion d’adulte peut être considérée, P. Dominice (1990) le souligne opportunément, comme un analyseur de la dimension idéologique de la représentation de soi. »</a:t>
            </a:r>
            <a:endParaRPr b="0" lang="fr-FR" sz="1200" spc="-1" strike="noStrike">
              <a:latin typeface="Arial"/>
            </a:endParaRPr>
          </a:p>
          <a:p>
            <a:pPr marL="216000" indent="-216000">
              <a:lnSpc>
                <a:spcPct val="100000"/>
              </a:lnSpc>
              <a:buNone/>
            </a:pPr>
            <a:r>
              <a:rPr b="0" lang="fr-FR" sz="2000" spc="-1" strike="noStrike">
                <a:latin typeface="+mn-lt"/>
                <a:ea typeface="+mn-ea"/>
              </a:rPr>
              <a:t>https://www.cairn.info/psychologie-de-la-vie-adulte--9782130552413-page-3.htm#no1</a:t>
            </a:r>
            <a:endParaRPr b="0" lang="fr-FR" sz="2000" spc="-1" strike="noStrike">
              <a:latin typeface="Arial"/>
            </a:endParaRPr>
          </a:p>
          <a:p>
            <a:pPr marL="216000" indent="-216000">
              <a:lnSpc>
                <a:spcPct val="100000"/>
              </a:lnSpc>
              <a:buNone/>
            </a:pPr>
            <a:r>
              <a:rPr b="0" lang="fr-FR" sz="1200" spc="-1" strike="noStrike">
                <a:solidFill>
                  <a:srgbClr val="000000"/>
                </a:solidFill>
                <a:latin typeface="+mn-lt"/>
                <a:ea typeface="+mn-ea"/>
              </a:rPr>
              <a:t>« cette culture postmoderne amène avec elle dans le </a:t>
            </a:r>
            <a:r>
              <a:rPr b="1" lang="fr-FR" sz="1200" spc="-1" strike="noStrike">
                <a:solidFill>
                  <a:srgbClr val="000000"/>
                </a:solidFill>
                <a:latin typeface="+mn-lt"/>
                <a:ea typeface="+mn-ea"/>
              </a:rPr>
              <a:t>passage d’une société de production à une société de communication</a:t>
            </a:r>
            <a:r>
              <a:rPr b="0" lang="fr-FR" sz="1200" spc="-1" strike="noStrike">
                <a:solidFill>
                  <a:srgbClr val="000000"/>
                </a:solidFill>
                <a:latin typeface="+mn-lt"/>
                <a:ea typeface="+mn-ea"/>
              </a:rPr>
              <a:t> une incertitude radicale sur nos modes de vie, un brouillage des âges, une contestation des repères et cadres de référence à partir desquels les adultes pouvaient auparavant penser leur existence »</a:t>
            </a:r>
            <a:endParaRPr b="0" lang="fr-FR" sz="1200" spc="-1" strike="noStrike">
              <a:latin typeface="Arial"/>
            </a:endParaRPr>
          </a:p>
          <a:p>
            <a:pPr marL="216000" indent="-216000">
              <a:lnSpc>
                <a:spcPct val="100000"/>
              </a:lnSpc>
              <a:buNone/>
            </a:pPr>
            <a:r>
              <a:rPr b="0" lang="fr-FR" sz="1200" spc="-1" strike="noStrike">
                <a:solidFill>
                  <a:srgbClr val="000000"/>
                </a:solidFill>
                <a:latin typeface="+mn-lt"/>
                <a:ea typeface="+mn-ea"/>
              </a:rPr>
              <a:t>« nous sommes désormais pris dans un </a:t>
            </a:r>
            <a:r>
              <a:rPr b="1" lang="fr-FR" sz="1200" spc="-1" strike="noStrike">
                <a:solidFill>
                  <a:srgbClr val="000000"/>
                </a:solidFill>
                <a:latin typeface="+mn-lt"/>
                <a:ea typeface="+mn-ea"/>
              </a:rPr>
              <a:t>tourbillon de changements qui laissent l’adulte seul face à lui-même</a:t>
            </a:r>
            <a:r>
              <a:rPr b="0" lang="fr-FR" sz="1200" spc="-1" strike="noStrike">
                <a:solidFill>
                  <a:srgbClr val="000000"/>
                </a:solidFill>
                <a:latin typeface="+mn-lt"/>
                <a:ea typeface="+mn-ea"/>
              </a:rPr>
              <a:t> ».</a:t>
            </a:r>
            <a:endParaRPr b="0" lang="fr-FR" sz="1200" spc="-1" strike="noStrike">
              <a:latin typeface="Arial"/>
            </a:endParaRPr>
          </a:p>
        </p:txBody>
      </p:sp>
      <p:sp>
        <p:nvSpPr>
          <p:cNvPr id="366" name="PlaceHolder 3"/>
          <p:cNvSpPr>
            <a:spLocks noGrp="1"/>
          </p:cNvSpPr>
          <p:nvPr>
            <p:ph type="sldNum" idx="21"/>
          </p:nvPr>
        </p:nvSpPr>
        <p:spPr>
          <a:xfrm>
            <a:off x="3884760" y="8685360"/>
            <a:ext cx="2971440" cy="456840"/>
          </a:xfrm>
          <a:prstGeom prst="rect">
            <a:avLst/>
          </a:prstGeom>
          <a:noFill/>
          <a:ln w="0">
            <a:noFill/>
          </a:ln>
        </p:spPr>
        <p:txBody>
          <a:bodyPr anchor="b">
            <a:noAutofit/>
          </a:bodyPr>
          <a:lstStyle>
            <a:lvl1pPr algn="r">
              <a:lnSpc>
                <a:spcPct val="100000"/>
              </a:lnSpc>
              <a:buNone/>
              <a:defRPr b="0" lang="fr-FR" sz="1200" spc="-1" strike="noStrike">
                <a:solidFill>
                  <a:srgbClr val="000000"/>
                </a:solidFill>
                <a:latin typeface="+mn-lt"/>
                <a:ea typeface="+mn-ea"/>
              </a:defRPr>
            </a:lvl1pPr>
          </a:lstStyle>
          <a:p>
            <a:pPr algn="r">
              <a:lnSpc>
                <a:spcPct val="100000"/>
              </a:lnSpc>
              <a:buNone/>
            </a:pPr>
            <a:fld id="{DBF9739B-F544-41F8-B4FE-A102D047EDBB}" type="slidenum">
              <a:rPr b="0" lang="fr-FR" sz="1200" spc="-1" strike="noStrike">
                <a:solidFill>
                  <a:srgbClr val="000000"/>
                </a:solidFill>
                <a:latin typeface="+mn-lt"/>
                <a:ea typeface="+mn-ea"/>
              </a:rPr>
              <a:t>46</a:t>
            </a:fld>
            <a:endParaRPr b="0" lang="fr-FR"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AFE6655D-BA7E-41AB-8C29-849254118D2A}" type="slidenum">
              <a:t>&lt;#&gt;</a:t>
            </a:fld>
          </a:p>
        </p:txBody>
      </p:sp>
      <p:sp>
        <p:nvSpPr>
          <p:cNvPr id="4" name="PlaceHolder 3"/>
          <p:cNvSpPr>
            <a:spLocks noGrp="1"/>
          </p:cNvSpPr>
          <p:nvPr>
            <p:ph type="dt" idx="1"/>
          </p:nvPr>
        </p:nvSpPr>
        <p:spPr/>
        <p:txBody>
          <a:bodyPr/>
          <a:p>
            <a:r>
              <a:rPr lang="fr-FR"/>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27"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28"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F3D9BC71-ACAE-41DD-AD4A-E430CD0C4883}" type="slidenum">
              <a:t>&lt;#&gt;</a:t>
            </a:fld>
          </a:p>
        </p:txBody>
      </p:sp>
      <p:sp>
        <p:nvSpPr>
          <p:cNvPr id="7" name="PlaceHolder 6"/>
          <p:cNvSpPr>
            <a:spLocks noGrp="1"/>
          </p:cNvSpPr>
          <p:nvPr>
            <p:ph type="dt" idx="1"/>
          </p:nvPr>
        </p:nvSpPr>
        <p:spPr/>
        <p:txBody>
          <a:bodyPr/>
          <a:p>
            <a:r>
              <a:rPr lang="fr-FR"/>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3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3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3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33"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E4C0B928-6DDE-45E1-85D4-40ED3BB7C1F6}" type="slidenum">
              <a:t>&lt;#&gt;</a:t>
            </a:fld>
          </a:p>
        </p:txBody>
      </p:sp>
      <p:sp>
        <p:nvSpPr>
          <p:cNvPr id="9" name="PlaceHolder 8"/>
          <p:cNvSpPr>
            <a:spLocks noGrp="1"/>
          </p:cNvSpPr>
          <p:nvPr>
            <p:ph type="dt" idx="1"/>
          </p:nvPr>
        </p:nvSpPr>
        <p:spPr/>
        <p:txBody>
          <a:bodyPr/>
          <a:p>
            <a:r>
              <a:rPr lang="fr-FR"/>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35"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36"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37"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38"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39"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40"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A6D299C2-B1B3-4814-88AD-8A42E1B63A03}" type="slidenum">
              <a:t>&lt;#&gt;</a:t>
            </a:fld>
          </a:p>
        </p:txBody>
      </p:sp>
      <p:sp>
        <p:nvSpPr>
          <p:cNvPr id="11" name="PlaceHolder 10"/>
          <p:cNvSpPr>
            <a:spLocks noGrp="1"/>
          </p:cNvSpPr>
          <p:nvPr>
            <p:ph type="dt" idx="1"/>
          </p:nvPr>
        </p:nvSpPr>
        <p:spPr/>
        <p:txBody>
          <a:bodyPr/>
          <a:p>
            <a:r>
              <a:rPr lang="fr-FR"/>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6CA7C064-8AAA-43C9-A80B-0872FDA773C4}" type="slidenum">
              <a:t>&lt;#&gt;</a:t>
            </a:fld>
          </a:p>
        </p:txBody>
      </p:sp>
      <p:sp>
        <p:nvSpPr>
          <p:cNvPr id="4" name="PlaceHolder 3"/>
          <p:cNvSpPr>
            <a:spLocks noGrp="1"/>
          </p:cNvSpPr>
          <p:nvPr>
            <p:ph type="dt" idx="4"/>
          </p:nvPr>
        </p:nvSpPr>
        <p:spPr/>
        <p:txBody>
          <a:bodyPr/>
          <a:p>
            <a:r>
              <a:rPr lang="fr-FR"/>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47"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fr-FR" sz="3200" spc="-1" strike="noStrike">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C2D1BAA6-0B96-4921-AF21-9A4F403C619A}" type="slidenum">
              <a:t>&lt;#&gt;</a:t>
            </a:fld>
          </a:p>
        </p:txBody>
      </p:sp>
      <p:sp>
        <p:nvSpPr>
          <p:cNvPr id="6" name="PlaceHolder 5"/>
          <p:cNvSpPr>
            <a:spLocks noGrp="1"/>
          </p:cNvSpPr>
          <p:nvPr>
            <p:ph type="dt" idx="4"/>
          </p:nvPr>
        </p:nvSpPr>
        <p:spPr/>
        <p:txBody>
          <a:bodyPr/>
          <a:p>
            <a:r>
              <a:rPr lang="fr-FR"/>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49"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17E0272F-FBA8-4908-A5E0-2ABCD4CC4963}" type="slidenum">
              <a:t>&lt;#&gt;</a:t>
            </a:fld>
          </a:p>
        </p:txBody>
      </p:sp>
      <p:sp>
        <p:nvSpPr>
          <p:cNvPr id="6" name="PlaceHolder 5"/>
          <p:cNvSpPr>
            <a:spLocks noGrp="1"/>
          </p:cNvSpPr>
          <p:nvPr>
            <p:ph type="dt" idx="4"/>
          </p:nvPr>
        </p:nvSpPr>
        <p:spPr/>
        <p:txBody>
          <a:bodyPr/>
          <a:p>
            <a:r>
              <a:rPr lang="fr-FR"/>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51"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52"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BAE86FE2-30BE-4BE1-8872-F2F8C3F9D1B9}" type="slidenum">
              <a:t>&lt;#&gt;</a:t>
            </a:fld>
          </a:p>
        </p:txBody>
      </p:sp>
      <p:sp>
        <p:nvSpPr>
          <p:cNvPr id="7" name="PlaceHolder 6"/>
          <p:cNvSpPr>
            <a:spLocks noGrp="1"/>
          </p:cNvSpPr>
          <p:nvPr>
            <p:ph type="dt" idx="4"/>
          </p:nvPr>
        </p:nvSpPr>
        <p:spPr/>
        <p:txBody>
          <a:bodyPr/>
          <a:p>
            <a:r>
              <a:rPr lang="fr-FR"/>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F1DC68A9-5290-43AE-A847-29098C5A6DEA}" type="slidenum">
              <a:t>&lt;#&gt;</a:t>
            </a:fld>
          </a:p>
        </p:txBody>
      </p:sp>
      <p:sp>
        <p:nvSpPr>
          <p:cNvPr id="5" name="PlaceHolder 4"/>
          <p:cNvSpPr>
            <a:spLocks noGrp="1"/>
          </p:cNvSpPr>
          <p:nvPr>
            <p:ph type="dt" idx="4"/>
          </p:nvPr>
        </p:nvSpPr>
        <p:spPr/>
        <p:txBody>
          <a:bodyPr/>
          <a:p>
            <a:r>
              <a:rPr lang="fr-FR"/>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fr-FR" sz="3200" spc="-1" strike="noStrike">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0F1B3BA1-C294-4349-AAEC-8995EF0BD49F}" type="slidenum">
              <a:t>&lt;#&gt;</a:t>
            </a:fld>
          </a:p>
        </p:txBody>
      </p:sp>
      <p:sp>
        <p:nvSpPr>
          <p:cNvPr id="5" name="PlaceHolder 4"/>
          <p:cNvSpPr>
            <a:spLocks noGrp="1"/>
          </p:cNvSpPr>
          <p:nvPr>
            <p:ph type="dt" idx="4"/>
          </p:nvPr>
        </p:nvSpPr>
        <p:spPr/>
        <p:txBody>
          <a:bodyPr/>
          <a:p>
            <a:r>
              <a:rPr lang="fr-FR"/>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56"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57"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58"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83605FD1-2AAD-4014-82C4-1F965F0341AA}" type="slidenum">
              <a:t>&lt;#&gt;</a:t>
            </a:fld>
          </a:p>
        </p:txBody>
      </p:sp>
      <p:sp>
        <p:nvSpPr>
          <p:cNvPr id="8" name="PlaceHolder 7"/>
          <p:cNvSpPr>
            <a:spLocks noGrp="1"/>
          </p:cNvSpPr>
          <p:nvPr>
            <p:ph type="dt" idx="4"/>
          </p:nvPr>
        </p:nvSpPr>
        <p:spPr/>
        <p:txBody>
          <a:bodyPr/>
          <a:p>
            <a:r>
              <a:rPr lang="fr-FR"/>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6"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fr-FR" sz="3200" spc="-1" strike="noStrike">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2B2A1D18-ED0D-4A9B-9F68-4181318FBBD0}" type="slidenum">
              <a:t>&lt;#&gt;</a:t>
            </a:fld>
          </a:p>
        </p:txBody>
      </p:sp>
      <p:sp>
        <p:nvSpPr>
          <p:cNvPr id="6" name="PlaceHolder 5"/>
          <p:cNvSpPr>
            <a:spLocks noGrp="1"/>
          </p:cNvSpPr>
          <p:nvPr>
            <p:ph type="dt" idx="1"/>
          </p:nvPr>
        </p:nvSpPr>
        <p:spPr/>
        <p:txBody>
          <a:bodyPr/>
          <a:p>
            <a:r>
              <a:rPr lang="fr-FR"/>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60"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6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62"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825A532A-103E-4500-AC2F-5558B229AD2C}" type="slidenum">
              <a:t>&lt;#&gt;</a:t>
            </a:fld>
          </a:p>
        </p:txBody>
      </p:sp>
      <p:sp>
        <p:nvSpPr>
          <p:cNvPr id="8" name="PlaceHolder 7"/>
          <p:cNvSpPr>
            <a:spLocks noGrp="1"/>
          </p:cNvSpPr>
          <p:nvPr>
            <p:ph type="dt" idx="4"/>
          </p:nvPr>
        </p:nvSpPr>
        <p:spPr/>
        <p:txBody>
          <a:bodyPr/>
          <a:p>
            <a:r>
              <a:rPr lang="fr-FR"/>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6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6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66"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E41F500D-61A3-4375-8489-34E8D4632416}" type="slidenum">
              <a:t>&lt;#&gt;</a:t>
            </a:fld>
          </a:p>
        </p:txBody>
      </p:sp>
      <p:sp>
        <p:nvSpPr>
          <p:cNvPr id="8" name="PlaceHolder 7"/>
          <p:cNvSpPr>
            <a:spLocks noGrp="1"/>
          </p:cNvSpPr>
          <p:nvPr>
            <p:ph type="dt" idx="4"/>
          </p:nvPr>
        </p:nvSpPr>
        <p:spPr/>
        <p:txBody>
          <a:bodyPr/>
          <a:p>
            <a:r>
              <a:rPr lang="fr-FR"/>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68"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69"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3D13486D-E25A-497D-925F-8234F162370B}" type="slidenum">
              <a:t>&lt;#&gt;</a:t>
            </a:fld>
          </a:p>
        </p:txBody>
      </p:sp>
      <p:sp>
        <p:nvSpPr>
          <p:cNvPr id="7" name="PlaceHolder 6"/>
          <p:cNvSpPr>
            <a:spLocks noGrp="1"/>
          </p:cNvSpPr>
          <p:nvPr>
            <p:ph type="dt" idx="4"/>
          </p:nvPr>
        </p:nvSpPr>
        <p:spPr/>
        <p:txBody>
          <a:bodyPr/>
          <a:p>
            <a:r>
              <a:rPr lang="fr-FR"/>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71"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72"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73"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74"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006D2BC2-5BD7-412F-935F-F2CCF87E833E}" type="slidenum">
              <a:t>&lt;#&gt;</a:t>
            </a:fld>
          </a:p>
        </p:txBody>
      </p:sp>
      <p:sp>
        <p:nvSpPr>
          <p:cNvPr id="9" name="PlaceHolder 8"/>
          <p:cNvSpPr>
            <a:spLocks noGrp="1"/>
          </p:cNvSpPr>
          <p:nvPr>
            <p:ph type="dt" idx="4"/>
          </p:nvPr>
        </p:nvSpPr>
        <p:spPr/>
        <p:txBody>
          <a:bodyPr/>
          <a:p>
            <a:r>
              <a:rPr lang="fr-FR"/>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76"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77"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78"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79"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80"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81"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D4BF60D4-530F-4866-A6C3-7BEB800FEFEE}" type="slidenum">
              <a:t>&lt;#&gt;</a:t>
            </a:fld>
          </a:p>
        </p:txBody>
      </p:sp>
      <p:sp>
        <p:nvSpPr>
          <p:cNvPr id="11" name="PlaceHolder 10"/>
          <p:cNvSpPr>
            <a:spLocks noGrp="1"/>
          </p:cNvSpPr>
          <p:nvPr>
            <p:ph type="dt" idx="4"/>
          </p:nvPr>
        </p:nvSpPr>
        <p:spPr/>
        <p:txBody>
          <a:bodyPr/>
          <a:p>
            <a:r>
              <a:rPr lang="fr-FR"/>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646E943D-33FC-48A1-9698-1162DD19E251}" type="slidenum">
              <a:t>&lt;#&gt;</a:t>
            </a:fld>
          </a:p>
        </p:txBody>
      </p:sp>
      <p:sp>
        <p:nvSpPr>
          <p:cNvPr id="4" name="PlaceHolder 3"/>
          <p:cNvSpPr>
            <a:spLocks noGrp="1"/>
          </p:cNvSpPr>
          <p:nvPr>
            <p:ph type="dt" idx="7"/>
          </p:nvPr>
        </p:nvSpPr>
        <p:spPr/>
        <p:txBody>
          <a:bodyPr/>
          <a:p>
            <a:r>
              <a:rPr lang="fr-FR"/>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88"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fr-FR" sz="3200" spc="-1" strike="noStrike">
              <a:latin typeface="Aria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A49D3A37-BDFA-42C6-8A03-2BC22CE8D19B}" type="slidenum">
              <a:t>&lt;#&gt;</a:t>
            </a:fld>
          </a:p>
        </p:txBody>
      </p:sp>
      <p:sp>
        <p:nvSpPr>
          <p:cNvPr id="6" name="PlaceHolder 5"/>
          <p:cNvSpPr>
            <a:spLocks noGrp="1"/>
          </p:cNvSpPr>
          <p:nvPr>
            <p:ph type="dt" idx="7"/>
          </p:nvPr>
        </p:nvSpPr>
        <p:spPr/>
        <p:txBody>
          <a:bodyPr/>
          <a:p>
            <a:r>
              <a:rPr lang="fr-FR"/>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90"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E626A5A3-FEC0-4366-ADD4-AE64DF97698E}" type="slidenum">
              <a:t>&lt;#&gt;</a:t>
            </a:fld>
          </a:p>
        </p:txBody>
      </p:sp>
      <p:sp>
        <p:nvSpPr>
          <p:cNvPr id="6" name="PlaceHolder 5"/>
          <p:cNvSpPr>
            <a:spLocks noGrp="1"/>
          </p:cNvSpPr>
          <p:nvPr>
            <p:ph type="dt" idx="7"/>
          </p:nvPr>
        </p:nvSpPr>
        <p:spPr/>
        <p:txBody>
          <a:bodyPr/>
          <a:p>
            <a:r>
              <a:rPr lang="fr-FR"/>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92"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93"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A464A2B5-C754-42A7-B44A-5C72855830C7}" type="slidenum">
              <a:t>&lt;#&gt;</a:t>
            </a:fld>
          </a:p>
        </p:txBody>
      </p:sp>
      <p:sp>
        <p:nvSpPr>
          <p:cNvPr id="7" name="PlaceHolder 6"/>
          <p:cNvSpPr>
            <a:spLocks noGrp="1"/>
          </p:cNvSpPr>
          <p:nvPr>
            <p:ph type="dt" idx="7"/>
          </p:nvPr>
        </p:nvSpPr>
        <p:spPr/>
        <p:txBody>
          <a:bodyPr/>
          <a:p>
            <a:r>
              <a:rPr lang="fr-FR"/>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54574214-5E44-439E-B81C-DC99C813BF63}" type="slidenum">
              <a:t>&lt;#&gt;</a:t>
            </a:fld>
          </a:p>
        </p:txBody>
      </p:sp>
      <p:sp>
        <p:nvSpPr>
          <p:cNvPr id="5" name="PlaceHolder 4"/>
          <p:cNvSpPr>
            <a:spLocks noGrp="1"/>
          </p:cNvSpPr>
          <p:nvPr>
            <p:ph type="dt" idx="7"/>
          </p:nvPr>
        </p:nvSpPr>
        <p:spPr/>
        <p:txBody>
          <a:bodyPr/>
          <a:p>
            <a:r>
              <a:rPr lang="fr-F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8"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DA7CE1E6-6A60-4F34-BDD0-D59EA640CEB8}" type="slidenum">
              <a:t>&lt;#&gt;</a:t>
            </a:fld>
          </a:p>
        </p:txBody>
      </p:sp>
      <p:sp>
        <p:nvSpPr>
          <p:cNvPr id="6" name="PlaceHolder 5"/>
          <p:cNvSpPr>
            <a:spLocks noGrp="1"/>
          </p:cNvSpPr>
          <p:nvPr>
            <p:ph type="dt" idx="1"/>
          </p:nvPr>
        </p:nvSpPr>
        <p:spPr/>
        <p:txBody>
          <a:bodyPr/>
          <a:p>
            <a:r>
              <a:rPr lang="fr-FR"/>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fr-FR" sz="3200" spc="-1" strike="noStrike">
              <a:latin typeface="Arial"/>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459921CF-024C-48A0-A59C-6FF1B4722D77}" type="slidenum">
              <a:t>&lt;#&gt;</a:t>
            </a:fld>
          </a:p>
        </p:txBody>
      </p:sp>
      <p:sp>
        <p:nvSpPr>
          <p:cNvPr id="5" name="PlaceHolder 4"/>
          <p:cNvSpPr>
            <a:spLocks noGrp="1"/>
          </p:cNvSpPr>
          <p:nvPr>
            <p:ph type="dt" idx="7"/>
          </p:nvPr>
        </p:nvSpPr>
        <p:spPr/>
        <p:txBody>
          <a:bodyPr/>
          <a:p>
            <a:r>
              <a:rPr lang="fr-FR"/>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9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98"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99"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5F8445ED-E12E-427F-B3A5-4B197F94DF59}" type="slidenum">
              <a:t>&lt;#&gt;</a:t>
            </a:fld>
          </a:p>
        </p:txBody>
      </p:sp>
      <p:sp>
        <p:nvSpPr>
          <p:cNvPr id="8" name="PlaceHolder 7"/>
          <p:cNvSpPr>
            <a:spLocks noGrp="1"/>
          </p:cNvSpPr>
          <p:nvPr>
            <p:ph type="dt" idx="7"/>
          </p:nvPr>
        </p:nvSpPr>
        <p:spPr/>
        <p:txBody>
          <a:bodyPr/>
          <a:p>
            <a:r>
              <a:rPr lang="fr-FR"/>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101"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102"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103"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D0AD23C4-78EF-4069-9F5B-3D244BC4546D}" type="slidenum">
              <a:t>&lt;#&gt;</a:t>
            </a:fld>
          </a:p>
        </p:txBody>
      </p:sp>
      <p:sp>
        <p:nvSpPr>
          <p:cNvPr id="8" name="PlaceHolder 7"/>
          <p:cNvSpPr>
            <a:spLocks noGrp="1"/>
          </p:cNvSpPr>
          <p:nvPr>
            <p:ph type="dt" idx="7"/>
          </p:nvPr>
        </p:nvSpPr>
        <p:spPr/>
        <p:txBody>
          <a:bodyPr/>
          <a:p>
            <a:r>
              <a:rPr lang="fr-FR"/>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10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10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107"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2DED2ADB-3077-467C-B834-D19E9557DD54}" type="slidenum">
              <a:t>&lt;#&gt;</a:t>
            </a:fld>
          </a:p>
        </p:txBody>
      </p:sp>
      <p:sp>
        <p:nvSpPr>
          <p:cNvPr id="8" name="PlaceHolder 7"/>
          <p:cNvSpPr>
            <a:spLocks noGrp="1"/>
          </p:cNvSpPr>
          <p:nvPr>
            <p:ph type="dt" idx="7"/>
          </p:nvPr>
        </p:nvSpPr>
        <p:spPr/>
        <p:txBody>
          <a:bodyPr/>
          <a:p>
            <a:r>
              <a:rPr lang="fr-FR"/>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109"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110"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7F106AF8-F5CE-492F-A172-9EA38C7F6D3A}" type="slidenum">
              <a:t>&lt;#&gt;</a:t>
            </a:fld>
          </a:p>
        </p:txBody>
      </p:sp>
      <p:sp>
        <p:nvSpPr>
          <p:cNvPr id="7" name="PlaceHolder 6"/>
          <p:cNvSpPr>
            <a:spLocks noGrp="1"/>
          </p:cNvSpPr>
          <p:nvPr>
            <p:ph type="dt" idx="7"/>
          </p:nvPr>
        </p:nvSpPr>
        <p:spPr/>
        <p:txBody>
          <a:bodyPr/>
          <a:p>
            <a:r>
              <a:rPr lang="fr-FR"/>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11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11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114"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115"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7" name="PlaceHolder 6"/>
          <p:cNvSpPr>
            <a:spLocks noGrp="1"/>
          </p:cNvSpPr>
          <p:nvPr>
            <p:ph type="ftr" idx="8"/>
          </p:nvPr>
        </p:nvSpPr>
        <p:spPr/>
        <p:txBody>
          <a:bodyPr/>
          <a:p>
            <a:r>
              <a:t>Footer</a:t>
            </a:r>
          </a:p>
        </p:txBody>
      </p:sp>
      <p:sp>
        <p:nvSpPr>
          <p:cNvPr id="8" name="PlaceHolder 7"/>
          <p:cNvSpPr>
            <a:spLocks noGrp="1"/>
          </p:cNvSpPr>
          <p:nvPr>
            <p:ph type="sldNum" idx="9"/>
          </p:nvPr>
        </p:nvSpPr>
        <p:spPr/>
        <p:txBody>
          <a:bodyPr/>
          <a:p>
            <a:fld id="{C4002C31-0C34-4448-B4F7-E9A949DE597C}" type="slidenum">
              <a:t>&lt;#&gt;</a:t>
            </a:fld>
          </a:p>
        </p:txBody>
      </p:sp>
      <p:sp>
        <p:nvSpPr>
          <p:cNvPr id="9" name="PlaceHolder 8"/>
          <p:cNvSpPr>
            <a:spLocks noGrp="1"/>
          </p:cNvSpPr>
          <p:nvPr>
            <p:ph type="dt" idx="7"/>
          </p:nvPr>
        </p:nvSpPr>
        <p:spPr/>
        <p:txBody>
          <a:bodyPr/>
          <a:p>
            <a:r>
              <a:rPr lang="fr-FR"/>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117"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118"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119"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120"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121"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122"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9" name="PlaceHolder 8"/>
          <p:cNvSpPr>
            <a:spLocks noGrp="1"/>
          </p:cNvSpPr>
          <p:nvPr>
            <p:ph type="ftr" idx="8"/>
          </p:nvPr>
        </p:nvSpPr>
        <p:spPr/>
        <p:txBody>
          <a:bodyPr/>
          <a:p>
            <a:r>
              <a:t>Footer</a:t>
            </a:r>
          </a:p>
        </p:txBody>
      </p:sp>
      <p:sp>
        <p:nvSpPr>
          <p:cNvPr id="10" name="PlaceHolder 9"/>
          <p:cNvSpPr>
            <a:spLocks noGrp="1"/>
          </p:cNvSpPr>
          <p:nvPr>
            <p:ph type="sldNum" idx="9"/>
          </p:nvPr>
        </p:nvSpPr>
        <p:spPr/>
        <p:txBody>
          <a:bodyPr/>
          <a:p>
            <a:fld id="{16683C87-0AFF-4FCE-A3DA-B48395CD36CA}" type="slidenum">
              <a:t>&lt;#&gt;</a:t>
            </a:fld>
          </a:p>
        </p:txBody>
      </p:sp>
      <p:sp>
        <p:nvSpPr>
          <p:cNvPr id="11" name="PlaceHolder 10"/>
          <p:cNvSpPr>
            <a:spLocks noGrp="1"/>
          </p:cNvSpPr>
          <p:nvPr>
            <p:ph type="dt" idx="7"/>
          </p:nvPr>
        </p:nvSpPr>
        <p:spPr/>
        <p:txBody>
          <a:bodyPr/>
          <a:p>
            <a:r>
              <a:rPr lang="fr-F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10"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1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7A2AC79C-DCBB-4581-9318-2FF6D61D7756}" type="slidenum">
              <a:t>&lt;#&gt;</a:t>
            </a:fld>
          </a:p>
        </p:txBody>
      </p:sp>
      <p:sp>
        <p:nvSpPr>
          <p:cNvPr id="7" name="PlaceHolder 6"/>
          <p:cNvSpPr>
            <a:spLocks noGrp="1"/>
          </p:cNvSpPr>
          <p:nvPr>
            <p:ph type="dt" idx="1"/>
          </p:nvPr>
        </p:nvSpPr>
        <p:spPr/>
        <p:txBody>
          <a:bodyPr/>
          <a:p>
            <a:r>
              <a:rPr lang="fr-FR"/>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196714E4-A07C-46D5-8A94-1B8E91CD4FD4}" type="slidenum">
              <a:t>&lt;#&gt;</a:t>
            </a:fld>
          </a:p>
        </p:txBody>
      </p:sp>
      <p:sp>
        <p:nvSpPr>
          <p:cNvPr id="5" name="PlaceHolder 4"/>
          <p:cNvSpPr>
            <a:spLocks noGrp="1"/>
          </p:cNvSpPr>
          <p:nvPr>
            <p:ph type="dt" idx="1"/>
          </p:nvPr>
        </p:nvSpPr>
        <p:spPr/>
        <p:txBody>
          <a:bodyPr/>
          <a:p>
            <a:r>
              <a:rPr lang="fr-FR"/>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fr-FR" sz="3200" spc="-1" strike="noStrike">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F0B40C0C-EEE0-48BF-B7DD-DE26146935BF}" type="slidenum">
              <a:t>&lt;#&gt;</a:t>
            </a:fld>
          </a:p>
        </p:txBody>
      </p:sp>
      <p:sp>
        <p:nvSpPr>
          <p:cNvPr id="5" name="PlaceHolder 4"/>
          <p:cNvSpPr>
            <a:spLocks noGrp="1"/>
          </p:cNvSpPr>
          <p:nvPr>
            <p:ph type="dt" idx="1"/>
          </p:nvPr>
        </p:nvSpPr>
        <p:spPr/>
        <p:txBody>
          <a:bodyPr/>
          <a:p>
            <a:r>
              <a:rPr lang="fr-FR"/>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1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16"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1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C9AF2301-7D9B-4509-8151-CEF309AC18D9}" type="slidenum">
              <a:t>&lt;#&gt;</a:t>
            </a:fld>
          </a:p>
        </p:txBody>
      </p:sp>
      <p:sp>
        <p:nvSpPr>
          <p:cNvPr id="8" name="PlaceHolder 7"/>
          <p:cNvSpPr>
            <a:spLocks noGrp="1"/>
          </p:cNvSpPr>
          <p:nvPr>
            <p:ph type="dt" idx="1"/>
          </p:nvPr>
        </p:nvSpPr>
        <p:spPr/>
        <p:txBody>
          <a:bodyPr/>
          <a:p>
            <a:r>
              <a:rPr lang="fr-FR"/>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19"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2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21"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E27CD16F-9757-4C37-8AA2-ACB1B42ACF38}" type="slidenum">
              <a:t>&lt;#&gt;</a:t>
            </a:fld>
          </a:p>
        </p:txBody>
      </p:sp>
      <p:sp>
        <p:nvSpPr>
          <p:cNvPr id="8" name="PlaceHolder 7"/>
          <p:cNvSpPr>
            <a:spLocks noGrp="1"/>
          </p:cNvSpPr>
          <p:nvPr>
            <p:ph type="dt" idx="1"/>
          </p:nvPr>
        </p:nvSpPr>
        <p:spPr/>
        <p:txBody>
          <a:bodyPr/>
          <a:p>
            <a:r>
              <a:rPr lang="fr-FR"/>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endParaRPr b="0" lang="fr-FR" sz="1800" spc="-1" strike="noStrike">
              <a:solidFill>
                <a:srgbClr val="000000"/>
              </a:solidFill>
              <a:latin typeface="Calibri"/>
            </a:endParaRPr>
          </a:p>
        </p:txBody>
      </p:sp>
      <p:sp>
        <p:nvSpPr>
          <p:cNvPr id="2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2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25"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9A109924-511B-4542-906A-01775BE4BDB3}" type="slidenum">
              <a:t>&lt;#&gt;</a:t>
            </a:fld>
          </a:p>
        </p:txBody>
      </p:sp>
      <p:sp>
        <p:nvSpPr>
          <p:cNvPr id="8" name="PlaceHolder 7"/>
          <p:cNvSpPr>
            <a:spLocks noGrp="1"/>
          </p:cNvSpPr>
          <p:nvPr>
            <p:ph type="dt" idx="1"/>
          </p:nvPr>
        </p:nvSpPr>
        <p:spPr/>
        <p:txBody>
          <a:bodyPr/>
          <a:p>
            <a:r>
              <a:rPr lang="fr-FR"/>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a:noFill/>
          <a:ln w="0">
            <a:noFill/>
          </a:ln>
        </p:spPr>
        <p:txBody>
          <a:bodyPr anchor="ctr">
            <a:noAutofit/>
          </a:bodyPr>
          <a:p>
            <a:pPr algn="ctr">
              <a:lnSpc>
                <a:spcPct val="100000"/>
              </a:lnSpc>
              <a:buNone/>
            </a:pPr>
            <a:r>
              <a:rPr b="0" lang="fr-FR" sz="4400" spc="-1" strike="noStrike">
                <a:solidFill>
                  <a:srgbClr val="000000"/>
                </a:solidFill>
                <a:latin typeface="Calibri"/>
              </a:rPr>
              <a:t>Modifiez le style du titre</a:t>
            </a:r>
            <a:endParaRPr b="0" lang="fr-FR" sz="4400" spc="-1" strike="noStrike">
              <a:solidFill>
                <a:srgbClr val="000000"/>
              </a:solidFill>
              <a:latin typeface="Calibri"/>
            </a:endParaRPr>
          </a:p>
        </p:txBody>
      </p:sp>
      <p:sp>
        <p:nvSpPr>
          <p:cNvPr id="1" name="PlaceHolder 2"/>
          <p:cNvSpPr>
            <a:spLocks noGrp="1"/>
          </p:cNvSpPr>
          <p:nvPr>
            <p:ph type="dt" idx="1"/>
          </p:nvPr>
        </p:nvSpPr>
        <p:spPr>
          <a:xfrm>
            <a:off x="457200" y="6356520"/>
            <a:ext cx="2133360" cy="364680"/>
          </a:xfrm>
          <a:prstGeom prst="rect">
            <a:avLst/>
          </a:prstGeom>
          <a:noFill/>
          <a:ln w="0">
            <a:noFill/>
          </a:ln>
        </p:spPr>
        <p:txBody>
          <a:bodyPr anchor="ctr">
            <a:noAutofit/>
          </a:bodyPr>
          <a:lstStyle>
            <a:lvl1pPr>
              <a:lnSpc>
                <a:spcPct val="100000"/>
              </a:lnSpc>
              <a:buNone/>
              <a:defRPr b="0" lang="fr-FR" sz="1200" spc="-1" strike="noStrike">
                <a:solidFill>
                  <a:srgbClr val="8b8b8b"/>
                </a:solidFill>
                <a:latin typeface="Calibri"/>
              </a:defRPr>
            </a:lvl1pPr>
          </a:lstStyle>
          <a:p>
            <a:pPr>
              <a:lnSpc>
                <a:spcPct val="100000"/>
              </a:lnSpc>
              <a:buNone/>
            </a:pPr>
            <a:r>
              <a:rPr b="0" lang="fr-FR" sz="1200" spc="-1" strike="noStrike">
                <a:solidFill>
                  <a:srgbClr val="8b8b8b"/>
                </a:solidFill>
                <a:latin typeface="Calibri"/>
              </a:rPr>
              <a:t>&lt;date/heure&gt;</a:t>
            </a:r>
            <a:endParaRPr b="0" lang="fr-FR" sz="1200" spc="-1" strike="noStrike">
              <a:latin typeface="Times New Roman"/>
            </a:endParaRPr>
          </a:p>
        </p:txBody>
      </p:sp>
      <p:sp>
        <p:nvSpPr>
          <p:cNvPr id="2" name="PlaceHolder 3"/>
          <p:cNvSpPr>
            <a:spLocks noGrp="1"/>
          </p:cNvSpPr>
          <p:nvPr>
            <p:ph type="ftr" idx="2"/>
          </p:nvPr>
        </p:nvSpPr>
        <p:spPr>
          <a:xfrm>
            <a:off x="3124080" y="6356520"/>
            <a:ext cx="2895120" cy="364680"/>
          </a:xfrm>
          <a:prstGeom prst="rect">
            <a:avLst/>
          </a:prstGeom>
          <a:noFill/>
          <a:ln w="0">
            <a:noFill/>
          </a:ln>
        </p:spPr>
        <p:txBody>
          <a:bodyPr anchor="ctr">
            <a:noAutofit/>
          </a:bodyPr>
          <a:lstStyle>
            <a:lvl1pPr algn="ctr">
              <a:buNone/>
              <a:defRPr b="0" lang="fr-FR" sz="1400" spc="-1" strike="noStrike">
                <a:latin typeface="Times New Roman"/>
              </a:defRPr>
            </a:lvl1pPr>
          </a:lstStyle>
          <a:p>
            <a:pPr algn="ctr">
              <a:buNone/>
            </a:pPr>
            <a:r>
              <a:rPr b="0" lang="fr-FR" sz="1400" spc="-1" strike="noStrike">
                <a:latin typeface="Times New Roman"/>
              </a:rPr>
              <a:t>&lt;pied de page&gt;</a:t>
            </a:r>
            <a:endParaRPr b="0" lang="fr-FR" sz="1400" spc="-1" strike="noStrike">
              <a:latin typeface="Times New Roman"/>
            </a:endParaRPr>
          </a:p>
        </p:txBody>
      </p:sp>
      <p:sp>
        <p:nvSpPr>
          <p:cNvPr id="3" name="PlaceHolder 4"/>
          <p:cNvSpPr>
            <a:spLocks noGrp="1"/>
          </p:cNvSpPr>
          <p:nvPr>
            <p:ph type="sldNum" idx="3"/>
          </p:nvPr>
        </p:nvSpPr>
        <p:spPr>
          <a:xfrm>
            <a:off x="6553080" y="6356520"/>
            <a:ext cx="2133360" cy="364680"/>
          </a:xfrm>
          <a:prstGeom prst="rect">
            <a:avLst/>
          </a:prstGeom>
          <a:noFill/>
          <a:ln w="0">
            <a:noFill/>
          </a:ln>
        </p:spPr>
        <p:txBody>
          <a:bodyPr anchor="ctr">
            <a:noAutofit/>
          </a:bodyPr>
          <a:lstStyle>
            <a:lvl1pPr algn="r">
              <a:lnSpc>
                <a:spcPct val="100000"/>
              </a:lnSpc>
              <a:buNone/>
              <a:defRPr b="0" lang="fr-FR" sz="1200" spc="-1" strike="noStrike">
                <a:solidFill>
                  <a:srgbClr val="8b8b8b"/>
                </a:solidFill>
                <a:latin typeface="Calibri"/>
              </a:defRPr>
            </a:lvl1pPr>
          </a:lstStyle>
          <a:p>
            <a:pPr algn="r">
              <a:lnSpc>
                <a:spcPct val="100000"/>
              </a:lnSpc>
              <a:buNone/>
            </a:pPr>
            <a:fld id="{4E01DE22-06C2-414D-A822-39617A7E7CAD}" type="slidenum">
              <a:rPr b="0" lang="fr-FR" sz="1200" spc="-1" strike="noStrike">
                <a:solidFill>
                  <a:srgbClr val="8b8b8b"/>
                </a:solidFill>
                <a:latin typeface="Calibri"/>
              </a:rPr>
              <a:t>&lt;numéro&gt;</a:t>
            </a:fld>
            <a:endParaRPr b="0" lang="fr-FR" sz="1200" spc="-1" strike="noStrike">
              <a:latin typeface="Times New Roman"/>
            </a:endParaRPr>
          </a:p>
        </p:txBody>
      </p:sp>
      <p:sp>
        <p:nvSpPr>
          <p:cNvPr id="4"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solidFill>
                  <a:srgbClr val="000000"/>
                </a:solidFill>
                <a:latin typeface="Calibri"/>
              </a:rPr>
              <a:t>Cliquez pour éditer le format du plan de texte</a:t>
            </a:r>
            <a:endParaRPr b="0" lang="fr-FR"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2400" spc="-1" strike="noStrike">
                <a:solidFill>
                  <a:srgbClr val="000000"/>
                </a:solidFill>
                <a:latin typeface="Calibri"/>
              </a:rPr>
              <a:t>Second niveau de plan</a:t>
            </a:r>
            <a:endParaRPr b="0" lang="fr-FR"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2000" spc="-1" strike="noStrike">
                <a:solidFill>
                  <a:srgbClr val="000000"/>
                </a:solidFill>
                <a:latin typeface="Calibri"/>
              </a:rPr>
              <a:t>Troisième niveau de plan</a:t>
            </a:r>
            <a:endParaRPr b="0" lang="fr-FR"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Calibri"/>
              </a:rPr>
              <a:t>Quatrième niveau de plan</a:t>
            </a:r>
            <a:endParaRPr b="0" lang="fr-FR"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Calibri"/>
              </a:rPr>
              <a:t>Cinquième niveau de plan</a:t>
            </a:r>
            <a:endParaRPr b="0" lang="fr-F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Calibri"/>
              </a:rPr>
              <a:t>Sixième niveau de plan</a:t>
            </a:r>
            <a:endParaRPr b="0" lang="fr-F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Calibri"/>
              </a:rPr>
              <a:t>Septième niveau de plan</a:t>
            </a:r>
            <a:endParaRPr b="0" lang="fr-F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680"/>
            <a:ext cx="8229240" cy="1142640"/>
          </a:xfrm>
          <a:prstGeom prst="rect">
            <a:avLst/>
          </a:prstGeom>
          <a:noFill/>
          <a:ln w="0">
            <a:noFill/>
          </a:ln>
        </p:spPr>
        <p:txBody>
          <a:bodyPr anchor="ctr">
            <a:noAutofit/>
          </a:bodyPr>
          <a:p>
            <a:pPr algn="ctr">
              <a:lnSpc>
                <a:spcPct val="100000"/>
              </a:lnSpc>
              <a:buNone/>
            </a:pPr>
            <a:r>
              <a:rPr b="0" lang="fr-FR" sz="4400" spc="-1" strike="noStrike">
                <a:solidFill>
                  <a:srgbClr val="000000"/>
                </a:solidFill>
                <a:latin typeface="Calibri"/>
              </a:rPr>
              <a:t>Modifiez le style du titre</a:t>
            </a:r>
            <a:endParaRPr b="0" lang="fr-FR" sz="4400" spc="-1" strike="noStrike">
              <a:solidFill>
                <a:srgbClr val="000000"/>
              </a:solidFill>
              <a:latin typeface="Calibri"/>
            </a:endParaRPr>
          </a:p>
        </p:txBody>
      </p:sp>
      <p:sp>
        <p:nvSpPr>
          <p:cNvPr id="42" name="PlaceHolder 2"/>
          <p:cNvSpPr>
            <a:spLocks noGrp="1"/>
          </p:cNvSpPr>
          <p:nvPr>
            <p:ph type="body"/>
          </p:nvPr>
        </p:nvSpPr>
        <p:spPr>
          <a:xfrm>
            <a:off x="457200" y="1600200"/>
            <a:ext cx="8229240" cy="4525560"/>
          </a:xfrm>
          <a:prstGeom prst="rect">
            <a:avLst/>
          </a:prstGeom>
          <a:noFill/>
          <a:ln w="0">
            <a:noFill/>
          </a:ln>
        </p:spPr>
        <p:txBody>
          <a:bodyPr anchor="t">
            <a:noAutofit/>
          </a:bodyPr>
          <a:p>
            <a:pPr marL="343080" indent="-343080">
              <a:lnSpc>
                <a:spcPct val="100000"/>
              </a:lnSpc>
              <a:spcBef>
                <a:spcPts val="641"/>
              </a:spcBef>
              <a:buClr>
                <a:srgbClr val="000000"/>
              </a:buClr>
              <a:buFont typeface="Arial"/>
              <a:buChar char="•"/>
            </a:pPr>
            <a:r>
              <a:rPr b="0" lang="fr-FR" sz="3200" spc="-1" strike="noStrike">
                <a:solidFill>
                  <a:srgbClr val="000000"/>
                </a:solidFill>
                <a:latin typeface="Calibri"/>
              </a:rPr>
              <a:t>Modifiez les styles du texte du masque</a:t>
            </a:r>
            <a:endParaRPr b="0" lang="fr-FR" sz="3200" spc="-1" strike="noStrike">
              <a:solidFill>
                <a:srgbClr val="000000"/>
              </a:solidFill>
              <a:latin typeface="Calibri"/>
            </a:endParaRPr>
          </a:p>
          <a:p>
            <a:pPr lvl="1" marL="743040" indent="-285840">
              <a:lnSpc>
                <a:spcPct val="100000"/>
              </a:lnSpc>
              <a:spcBef>
                <a:spcPts val="561"/>
              </a:spcBef>
              <a:buClr>
                <a:srgbClr val="000000"/>
              </a:buClr>
              <a:buFont typeface="Arial"/>
              <a:buChar char="–"/>
            </a:pPr>
            <a:r>
              <a:rPr b="0" lang="fr-FR" sz="2800" spc="-1" strike="noStrike">
                <a:solidFill>
                  <a:srgbClr val="000000"/>
                </a:solidFill>
                <a:latin typeface="Calibri"/>
              </a:rPr>
              <a:t>Deuxième niveau</a:t>
            </a:r>
            <a:endParaRPr b="0" lang="fr-FR" sz="2800" spc="-1" strike="noStrike">
              <a:solidFill>
                <a:srgbClr val="000000"/>
              </a:solidFill>
              <a:latin typeface="Calibri"/>
            </a:endParaRPr>
          </a:p>
          <a:p>
            <a:pPr lvl="2" marL="1143000" indent="-228600">
              <a:lnSpc>
                <a:spcPct val="100000"/>
              </a:lnSpc>
              <a:spcBef>
                <a:spcPts val="479"/>
              </a:spcBef>
              <a:buClr>
                <a:srgbClr val="000000"/>
              </a:buClr>
              <a:buFont typeface="Arial"/>
              <a:buChar char="•"/>
            </a:pPr>
            <a:r>
              <a:rPr b="0" lang="fr-FR" sz="2400" spc="-1" strike="noStrike">
                <a:solidFill>
                  <a:srgbClr val="000000"/>
                </a:solidFill>
                <a:latin typeface="Calibri"/>
              </a:rPr>
              <a:t>Troisième niveau</a:t>
            </a:r>
            <a:endParaRPr b="0" lang="fr-FR" sz="2400" spc="-1" strike="noStrike">
              <a:solidFill>
                <a:srgbClr val="000000"/>
              </a:solidFill>
              <a:latin typeface="Calibri"/>
            </a:endParaRPr>
          </a:p>
          <a:p>
            <a:pPr lvl="3" marL="1600200" indent="-228600">
              <a:lnSpc>
                <a:spcPct val="100000"/>
              </a:lnSpc>
              <a:spcBef>
                <a:spcPts val="400"/>
              </a:spcBef>
              <a:buClr>
                <a:srgbClr val="000000"/>
              </a:buClr>
              <a:buFont typeface="Arial"/>
              <a:buChar char="–"/>
            </a:pPr>
            <a:r>
              <a:rPr b="0" lang="fr-FR" sz="2000" spc="-1" strike="noStrike">
                <a:solidFill>
                  <a:srgbClr val="000000"/>
                </a:solidFill>
                <a:latin typeface="Calibri"/>
              </a:rPr>
              <a:t>Quatrième niveau</a:t>
            </a:r>
            <a:endParaRPr b="0" lang="fr-FR" sz="2000" spc="-1" strike="noStrike">
              <a:solidFill>
                <a:srgbClr val="000000"/>
              </a:solidFill>
              <a:latin typeface="Calibri"/>
            </a:endParaRPr>
          </a:p>
          <a:p>
            <a:pPr lvl="4" marL="2057400" indent="-228600">
              <a:lnSpc>
                <a:spcPct val="100000"/>
              </a:lnSpc>
              <a:spcBef>
                <a:spcPts val="400"/>
              </a:spcBef>
              <a:buClr>
                <a:srgbClr val="000000"/>
              </a:buClr>
              <a:buFont typeface="Arial"/>
              <a:buChar char="»"/>
            </a:pPr>
            <a:r>
              <a:rPr b="0" lang="fr-FR" sz="2000" spc="-1" strike="noStrike">
                <a:solidFill>
                  <a:srgbClr val="000000"/>
                </a:solidFill>
                <a:latin typeface="Calibri"/>
              </a:rPr>
              <a:t>Cinquième niveau</a:t>
            </a:r>
            <a:endParaRPr b="0" lang="fr-FR" sz="2000" spc="-1" strike="noStrike">
              <a:solidFill>
                <a:srgbClr val="000000"/>
              </a:solidFill>
              <a:latin typeface="Calibri"/>
            </a:endParaRPr>
          </a:p>
        </p:txBody>
      </p:sp>
      <p:sp>
        <p:nvSpPr>
          <p:cNvPr id="43" name="PlaceHolder 3"/>
          <p:cNvSpPr>
            <a:spLocks noGrp="1"/>
          </p:cNvSpPr>
          <p:nvPr>
            <p:ph type="dt" idx="4"/>
          </p:nvPr>
        </p:nvSpPr>
        <p:spPr>
          <a:xfrm>
            <a:off x="457200" y="6356520"/>
            <a:ext cx="2133360" cy="364680"/>
          </a:xfrm>
          <a:prstGeom prst="rect">
            <a:avLst/>
          </a:prstGeom>
          <a:noFill/>
          <a:ln w="0">
            <a:noFill/>
          </a:ln>
        </p:spPr>
        <p:txBody>
          <a:bodyPr anchor="ctr">
            <a:noAutofit/>
          </a:bodyPr>
          <a:lstStyle>
            <a:lvl1pPr>
              <a:lnSpc>
                <a:spcPct val="100000"/>
              </a:lnSpc>
              <a:buNone/>
              <a:defRPr b="0" lang="fr-FR" sz="1200" spc="-1" strike="noStrike">
                <a:solidFill>
                  <a:srgbClr val="8b8b8b"/>
                </a:solidFill>
                <a:latin typeface="Calibri"/>
              </a:defRPr>
            </a:lvl1pPr>
          </a:lstStyle>
          <a:p>
            <a:pPr>
              <a:lnSpc>
                <a:spcPct val="100000"/>
              </a:lnSpc>
              <a:buNone/>
            </a:pPr>
            <a:r>
              <a:rPr b="0" lang="fr-FR" sz="1200" spc="-1" strike="noStrike">
                <a:solidFill>
                  <a:srgbClr val="8b8b8b"/>
                </a:solidFill>
                <a:latin typeface="Calibri"/>
              </a:rPr>
              <a:t>&lt;date/heure&gt;</a:t>
            </a:r>
            <a:endParaRPr b="0" lang="fr-FR" sz="1200" spc="-1" strike="noStrike">
              <a:latin typeface="Times New Roman"/>
            </a:endParaRPr>
          </a:p>
        </p:txBody>
      </p:sp>
      <p:sp>
        <p:nvSpPr>
          <p:cNvPr id="44" name="PlaceHolder 4"/>
          <p:cNvSpPr>
            <a:spLocks noGrp="1"/>
          </p:cNvSpPr>
          <p:nvPr>
            <p:ph type="ftr" idx="5"/>
          </p:nvPr>
        </p:nvSpPr>
        <p:spPr>
          <a:xfrm>
            <a:off x="3124080" y="6356520"/>
            <a:ext cx="2895120" cy="364680"/>
          </a:xfrm>
          <a:prstGeom prst="rect">
            <a:avLst/>
          </a:prstGeom>
          <a:noFill/>
          <a:ln w="0">
            <a:noFill/>
          </a:ln>
        </p:spPr>
        <p:txBody>
          <a:bodyPr anchor="ctr">
            <a:noAutofit/>
          </a:bodyPr>
          <a:lstStyle>
            <a:lvl1pPr algn="ctr">
              <a:buNone/>
              <a:defRPr b="0" lang="fr-FR" sz="1400" spc="-1" strike="noStrike">
                <a:latin typeface="Times New Roman"/>
              </a:defRPr>
            </a:lvl1pPr>
          </a:lstStyle>
          <a:p>
            <a:pPr algn="ctr">
              <a:buNone/>
            </a:pPr>
            <a:r>
              <a:rPr b="0" lang="fr-FR" sz="1400" spc="-1" strike="noStrike">
                <a:latin typeface="Times New Roman"/>
              </a:rPr>
              <a:t>&lt;pied de page&gt;</a:t>
            </a:r>
            <a:endParaRPr b="0" lang="fr-FR" sz="1400" spc="-1" strike="noStrike">
              <a:latin typeface="Times New Roman"/>
            </a:endParaRPr>
          </a:p>
        </p:txBody>
      </p:sp>
      <p:sp>
        <p:nvSpPr>
          <p:cNvPr id="45" name="PlaceHolder 5"/>
          <p:cNvSpPr>
            <a:spLocks noGrp="1"/>
          </p:cNvSpPr>
          <p:nvPr>
            <p:ph type="sldNum" idx="6"/>
          </p:nvPr>
        </p:nvSpPr>
        <p:spPr>
          <a:xfrm>
            <a:off x="6553080" y="6356520"/>
            <a:ext cx="2133360" cy="364680"/>
          </a:xfrm>
          <a:prstGeom prst="rect">
            <a:avLst/>
          </a:prstGeom>
          <a:noFill/>
          <a:ln w="0">
            <a:noFill/>
          </a:ln>
        </p:spPr>
        <p:txBody>
          <a:bodyPr anchor="ctr">
            <a:noAutofit/>
          </a:bodyPr>
          <a:lstStyle>
            <a:lvl1pPr algn="r">
              <a:lnSpc>
                <a:spcPct val="100000"/>
              </a:lnSpc>
              <a:buNone/>
              <a:defRPr b="0" lang="fr-FR" sz="1200" spc="-1" strike="noStrike">
                <a:solidFill>
                  <a:srgbClr val="8b8b8b"/>
                </a:solidFill>
                <a:latin typeface="Calibri"/>
              </a:defRPr>
            </a:lvl1pPr>
          </a:lstStyle>
          <a:p>
            <a:pPr algn="r">
              <a:lnSpc>
                <a:spcPct val="100000"/>
              </a:lnSpc>
              <a:buNone/>
            </a:pPr>
            <a:fld id="{84059B1B-00DC-43E3-AB64-395388B6123E}" type="slidenum">
              <a:rPr b="0" lang="fr-FR" sz="1200" spc="-1" strike="noStrike">
                <a:solidFill>
                  <a:srgbClr val="8b8b8b"/>
                </a:solidFill>
                <a:latin typeface="Calibri"/>
              </a:rPr>
              <a:t>&lt;numéro&gt;</a:t>
            </a:fld>
            <a:endParaRPr b="0" lang="fr-FR"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PlaceHolder 1"/>
          <p:cNvSpPr>
            <a:spLocks noGrp="1"/>
          </p:cNvSpPr>
          <p:nvPr>
            <p:ph type="dt" idx="7"/>
          </p:nvPr>
        </p:nvSpPr>
        <p:spPr>
          <a:xfrm>
            <a:off x="457200" y="6356520"/>
            <a:ext cx="2133360" cy="364680"/>
          </a:xfrm>
          <a:prstGeom prst="rect">
            <a:avLst/>
          </a:prstGeom>
          <a:noFill/>
          <a:ln w="0">
            <a:noFill/>
          </a:ln>
        </p:spPr>
        <p:txBody>
          <a:bodyPr anchor="ctr">
            <a:noAutofit/>
          </a:bodyPr>
          <a:lstStyle>
            <a:lvl1pPr>
              <a:lnSpc>
                <a:spcPct val="100000"/>
              </a:lnSpc>
              <a:buNone/>
              <a:defRPr b="0" lang="fr-FR" sz="1200" spc="-1" strike="noStrike">
                <a:solidFill>
                  <a:srgbClr val="8b8b8b"/>
                </a:solidFill>
                <a:latin typeface="Calibri"/>
              </a:defRPr>
            </a:lvl1pPr>
          </a:lstStyle>
          <a:p>
            <a:pPr>
              <a:lnSpc>
                <a:spcPct val="100000"/>
              </a:lnSpc>
              <a:buNone/>
            </a:pPr>
            <a:r>
              <a:rPr b="0" lang="fr-FR" sz="1200" spc="-1" strike="noStrike">
                <a:solidFill>
                  <a:srgbClr val="8b8b8b"/>
                </a:solidFill>
                <a:latin typeface="Calibri"/>
              </a:rPr>
              <a:t>&lt;date/heure&gt;</a:t>
            </a:r>
            <a:endParaRPr b="0" lang="fr-FR" sz="1200" spc="-1" strike="noStrike">
              <a:latin typeface="Times New Roman"/>
            </a:endParaRPr>
          </a:p>
        </p:txBody>
      </p:sp>
      <p:sp>
        <p:nvSpPr>
          <p:cNvPr id="83" name="PlaceHolder 2"/>
          <p:cNvSpPr>
            <a:spLocks noGrp="1"/>
          </p:cNvSpPr>
          <p:nvPr>
            <p:ph type="ftr" idx="8"/>
          </p:nvPr>
        </p:nvSpPr>
        <p:spPr>
          <a:xfrm>
            <a:off x="3124080" y="6356520"/>
            <a:ext cx="2895120" cy="364680"/>
          </a:xfrm>
          <a:prstGeom prst="rect">
            <a:avLst/>
          </a:prstGeom>
          <a:noFill/>
          <a:ln w="0">
            <a:noFill/>
          </a:ln>
        </p:spPr>
        <p:txBody>
          <a:bodyPr anchor="ctr">
            <a:noAutofit/>
          </a:bodyPr>
          <a:lstStyle>
            <a:lvl1pPr algn="ctr">
              <a:buNone/>
              <a:defRPr b="0" lang="fr-FR" sz="1400" spc="-1" strike="noStrike">
                <a:latin typeface="Times New Roman"/>
              </a:defRPr>
            </a:lvl1pPr>
          </a:lstStyle>
          <a:p>
            <a:pPr algn="ctr">
              <a:buNone/>
            </a:pPr>
            <a:r>
              <a:rPr b="0" lang="fr-FR" sz="1400" spc="-1" strike="noStrike">
                <a:latin typeface="Times New Roman"/>
              </a:rPr>
              <a:t>&lt;pied de page&gt;</a:t>
            </a:r>
            <a:endParaRPr b="0" lang="fr-FR" sz="1400" spc="-1" strike="noStrike">
              <a:latin typeface="Times New Roman"/>
            </a:endParaRPr>
          </a:p>
        </p:txBody>
      </p:sp>
      <p:sp>
        <p:nvSpPr>
          <p:cNvPr id="84" name="PlaceHolder 3"/>
          <p:cNvSpPr>
            <a:spLocks noGrp="1"/>
          </p:cNvSpPr>
          <p:nvPr>
            <p:ph type="sldNum" idx="9"/>
          </p:nvPr>
        </p:nvSpPr>
        <p:spPr>
          <a:xfrm>
            <a:off x="6553080" y="6356520"/>
            <a:ext cx="2133360" cy="364680"/>
          </a:xfrm>
          <a:prstGeom prst="rect">
            <a:avLst/>
          </a:prstGeom>
          <a:noFill/>
          <a:ln w="0">
            <a:noFill/>
          </a:ln>
        </p:spPr>
        <p:txBody>
          <a:bodyPr anchor="ctr">
            <a:noAutofit/>
          </a:bodyPr>
          <a:lstStyle>
            <a:lvl1pPr algn="r">
              <a:lnSpc>
                <a:spcPct val="100000"/>
              </a:lnSpc>
              <a:buNone/>
              <a:defRPr b="0" lang="fr-FR" sz="1200" spc="-1" strike="noStrike">
                <a:solidFill>
                  <a:srgbClr val="8b8b8b"/>
                </a:solidFill>
                <a:latin typeface="Calibri"/>
              </a:defRPr>
            </a:lvl1pPr>
          </a:lstStyle>
          <a:p>
            <a:pPr algn="r">
              <a:lnSpc>
                <a:spcPct val="100000"/>
              </a:lnSpc>
              <a:buNone/>
            </a:pPr>
            <a:fld id="{686A1F89-3BA8-4699-BF3F-FDF2E936AB29}" type="slidenum">
              <a:rPr b="0" lang="fr-FR" sz="1200" spc="-1" strike="noStrike">
                <a:solidFill>
                  <a:srgbClr val="8b8b8b"/>
                </a:solidFill>
                <a:latin typeface="Calibri"/>
              </a:rPr>
              <a:t>&lt;numéro&gt;</a:t>
            </a:fld>
            <a:endParaRPr b="0" lang="fr-FR" sz="1200" spc="-1" strike="noStrike">
              <a:latin typeface="Times New Roman"/>
            </a:endParaRPr>
          </a:p>
        </p:txBody>
      </p:sp>
      <p:sp>
        <p:nvSpPr>
          <p:cNvPr id="85" name="PlaceHolder 4"/>
          <p:cNvSpPr>
            <a:spLocks noGrp="1"/>
          </p:cNvSpPr>
          <p:nvPr>
            <p:ph type="title"/>
          </p:nvPr>
        </p:nvSpPr>
        <p:spPr>
          <a:xfrm>
            <a:off x="457200" y="273600"/>
            <a:ext cx="8229240" cy="1144800"/>
          </a:xfrm>
          <a:prstGeom prst="rect">
            <a:avLst/>
          </a:prstGeom>
          <a:noFill/>
          <a:ln w="0">
            <a:noFill/>
          </a:ln>
        </p:spPr>
        <p:txBody>
          <a:bodyPr lIns="0" rIns="0" tIns="0" bIns="0" anchor="ctr">
            <a:noAutofit/>
          </a:bodyPr>
          <a:p>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86"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solidFill>
                  <a:srgbClr val="000000"/>
                </a:solidFill>
                <a:latin typeface="Calibri"/>
              </a:rPr>
              <a:t>Cliquez pour éditer le format du plan de texte</a:t>
            </a:r>
            <a:endParaRPr b="0" lang="fr-FR"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2400" spc="-1" strike="noStrike">
                <a:solidFill>
                  <a:srgbClr val="000000"/>
                </a:solidFill>
                <a:latin typeface="Calibri"/>
              </a:rPr>
              <a:t>Second niveau de plan</a:t>
            </a:r>
            <a:endParaRPr b="0" lang="fr-FR"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2000" spc="-1" strike="noStrike">
                <a:solidFill>
                  <a:srgbClr val="000000"/>
                </a:solidFill>
                <a:latin typeface="Calibri"/>
              </a:rPr>
              <a:t>Troisième niveau de plan</a:t>
            </a:r>
            <a:endParaRPr b="0" lang="fr-FR"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Calibri"/>
              </a:rPr>
              <a:t>Quatrième niveau de plan</a:t>
            </a:r>
            <a:endParaRPr b="0" lang="fr-FR"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Calibri"/>
              </a:rPr>
              <a:t>Cinquième niveau de plan</a:t>
            </a:r>
            <a:endParaRPr b="0" lang="fr-F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Calibri"/>
              </a:rPr>
              <a:t>Sixième niveau de plan</a:t>
            </a:r>
            <a:endParaRPr b="0" lang="fr-F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Calibri"/>
              </a:rPr>
              <a:t>Septième niveau de plan</a:t>
            </a:r>
            <a:endParaRPr b="0" lang="fr-F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diagramData" Target="../diagrams/data1.xml"/><Relationship Id="rId2" Type="http://schemas.openxmlformats.org/officeDocument/2006/relationships/diagramLayout" Target="../diagrams/layout1.xml"/><Relationship Id="rId3" Type="http://schemas.openxmlformats.org/officeDocument/2006/relationships/diagramQuickStyle" Target="../diagrams/quickStyle1.xml"/><Relationship Id="rId4" Type="http://schemas.openxmlformats.org/officeDocument/2006/relationships/diagramColors" Target="../diagrams/colors1.xml"/><Relationship Id="rId5" Type="http://schemas.microsoft.com/office/2007/relationships/diagramDrawing" Target="../diagrams/drawing1.xml"/><Relationship Id="rId6" Type="http://schemas.openxmlformats.org/officeDocument/2006/relationships/slideLayout" Target="../slideLayouts/slideLayout13.xml"/><Relationship Id="rId7"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hyperlink" Target="https://fr.wikipedia.org/wiki/Hartmut_Rosa" TargetMode="External"/><Relationship Id="rId3" Type="http://schemas.openxmlformats.org/officeDocument/2006/relationships/hyperlink" Target="https://fr.wikipedia.org/wiki/Hartmut_Rosa" TargetMode="External"/><Relationship Id="rId4" Type="http://schemas.openxmlformats.org/officeDocument/2006/relationships/image" Target="../media/image12.jpeg"/><Relationship Id="rId5" Type="http://schemas.openxmlformats.org/officeDocument/2006/relationships/slideLayout" Target="../slideLayouts/slideLayout13.xml"/><Relationship Id="rId6"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3.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hyperlink" Target="https://fr.wikipedia.org/wiki/Alain_Ehrenberg" TargetMode="External"/><Relationship Id="rId2" Type="http://schemas.openxmlformats.org/officeDocument/2006/relationships/image" Target="../media/image14.png"/><Relationship Id="rId3" Type="http://schemas.openxmlformats.org/officeDocument/2006/relationships/slideLayout" Target="../slideLayouts/slideLayout13.xml"/><Relationship Id="rId4"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diagramData" Target="../diagrams/data2.xml"/><Relationship Id="rId2" Type="http://schemas.openxmlformats.org/officeDocument/2006/relationships/diagramLayout" Target="../diagrams/layout2.xml"/><Relationship Id="rId3" Type="http://schemas.openxmlformats.org/officeDocument/2006/relationships/diagramQuickStyle" Target="../diagrams/quickStyle2.xml"/><Relationship Id="rId4" Type="http://schemas.openxmlformats.org/officeDocument/2006/relationships/diagramColors" Target="../diagrams/colors2.xml"/><Relationship Id="rId5" Type="http://schemas.microsoft.com/office/2007/relationships/diagramDrawing" Target="../diagrams/drawing2.xml"/><Relationship Id="rId6" Type="http://schemas.openxmlformats.org/officeDocument/2006/relationships/slideLayout" Target="../slideLayouts/slideLayout13.xml"/><Relationship Id="rId7"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 Id="rId3" Type="http://schemas.openxmlformats.org/officeDocument/2006/relationships/slideLayout" Target="../slideLayouts/slideLayout2.xml"/><Relationship Id="rId4"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hyperlink" Target="https://fr.wikipedia.org/wiki/Transhumanisme" TargetMode="External"/><Relationship Id="rId2" Type="http://schemas.openxmlformats.org/officeDocument/2006/relationships/image" Target="../media/image17.png"/><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slideLayout" Target="../slideLayouts/slideLayout13.xml"/><Relationship Id="rId6"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2.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3.xml"/><Relationship Id="rId3"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3.xml"/><Relationship Id="rId3"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3.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image" Target="../media/image24.jpeg"/><Relationship Id="rId3" Type="http://schemas.openxmlformats.org/officeDocument/2006/relationships/slideLayout" Target="../slideLayouts/slideLayout13.xml"/><Relationship Id="rId4"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13.xml"/><Relationship Id="rId3"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13.xml"/><Relationship Id="rId3"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slide" Target="slide43.xml"/><Relationship Id="rId2" Type="http://schemas.openxmlformats.org/officeDocument/2006/relationships/slide" Target="slide42.xml"/><Relationship Id="rId3" Type="http://schemas.openxmlformats.org/officeDocument/2006/relationships/slide" Target="slide42.xml"/><Relationship Id="rId4" Type="http://schemas.openxmlformats.org/officeDocument/2006/relationships/slide" Target="slide42.xml"/><Relationship Id="rId5" Type="http://schemas.openxmlformats.org/officeDocument/2006/relationships/image" Target="../media/image27.jpeg"/><Relationship Id="rId6" Type="http://schemas.openxmlformats.org/officeDocument/2006/relationships/slideLayout" Target="../slideLayouts/slideLayout13.xml"/><Relationship Id="rId7"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slide" Target="slide34.xml"/><Relationship Id="rId2" Type="http://schemas.openxmlformats.org/officeDocument/2006/relationships/slide" Target="slide38.xml"/><Relationship Id="rId3" Type="http://schemas.openxmlformats.org/officeDocument/2006/relationships/slide" Target="slide39.xml"/><Relationship Id="rId4" Type="http://schemas.openxmlformats.org/officeDocument/2006/relationships/slideLayout" Target="../slideLayouts/slideLayout13.xml"/><Relationship Id="rId5"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image" Target="../media/image29.png"/><Relationship Id="rId3" Type="http://schemas.openxmlformats.org/officeDocument/2006/relationships/slideLayout" Target="../slideLayouts/slideLayout13.xml"/><Relationship Id="rId4"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3.xml"/><Relationship Id="rId3"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hyperlink" Target="https://fr.wikipedia.org/wiki/Classe_invers&#233;e" TargetMode="External"/><Relationship Id="rId2" Type="http://schemas.openxmlformats.org/officeDocument/2006/relationships/slide" Target="slide32.xml"/><Relationship Id="rId3" Type="http://schemas.openxmlformats.org/officeDocument/2006/relationships/slideLayout" Target="../slideLayouts/slideLayout13.xml"/><Relationship Id="rId4"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diagramData" Target="../diagrams/data3.xml"/><Relationship Id="rId2" Type="http://schemas.openxmlformats.org/officeDocument/2006/relationships/diagramLayout" Target="../diagrams/layout3.xml"/><Relationship Id="rId3" Type="http://schemas.openxmlformats.org/officeDocument/2006/relationships/diagramQuickStyle" Target="../diagrams/quickStyle3.xml"/><Relationship Id="rId4" Type="http://schemas.openxmlformats.org/officeDocument/2006/relationships/diagramColors" Target="../diagrams/colors3.xml"/><Relationship Id="rId5" Type="http://schemas.microsoft.com/office/2007/relationships/diagramDrawing" Target="../diagrams/drawing3.xml"/><Relationship Id="rId6" Type="http://schemas.openxmlformats.org/officeDocument/2006/relationships/slideLayout" Target="../slideLayouts/slideLayout13.xml"/><Relationship Id="rId7"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diagramData" Target="../diagrams/data4.xml"/><Relationship Id="rId2" Type="http://schemas.openxmlformats.org/officeDocument/2006/relationships/diagramLayout" Target="../diagrams/layout4.xml"/><Relationship Id="rId3" Type="http://schemas.openxmlformats.org/officeDocument/2006/relationships/diagramQuickStyle" Target="../diagrams/quickStyle4.xml"/><Relationship Id="rId4" Type="http://schemas.openxmlformats.org/officeDocument/2006/relationships/diagramColors" Target="../diagrams/colors4.xml"/><Relationship Id="rId5" Type="http://schemas.microsoft.com/office/2007/relationships/diagramDrawing" Target="../diagrams/drawing4.xml"/><Relationship Id="rId6" Type="http://schemas.openxmlformats.org/officeDocument/2006/relationships/slide" Target="slide30.xml"/><Relationship Id="rId7" Type="http://schemas.openxmlformats.org/officeDocument/2006/relationships/slideLayout" Target="../slideLayouts/slideLayout13.xml"/><Relationship Id="rId8"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slide" Target="slide35.xml"/><Relationship Id="rId2" Type="http://schemas.openxmlformats.org/officeDocument/2006/relationships/slide" Target="slide36.xml"/><Relationship Id="rId3" Type="http://schemas.openxmlformats.org/officeDocument/2006/relationships/slide" Target="slide37.xml"/><Relationship Id="rId4" Type="http://schemas.openxmlformats.org/officeDocument/2006/relationships/slideLayout" Target="../slideLayouts/slideLayout13.xml"/><Relationship Id="rId5"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slide" Target="slide36.xml"/><Relationship Id="rId2" Type="http://schemas.openxmlformats.org/officeDocument/2006/relationships/slide" Target="slide37.xml"/><Relationship Id="rId3" Type="http://schemas.openxmlformats.org/officeDocument/2006/relationships/slideLayout" Target="../slideLayouts/slideLayout13.xml"/><Relationship Id="rId4"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slide" Target="slide35.xml"/><Relationship Id="rId2" Type="http://schemas.openxmlformats.org/officeDocument/2006/relationships/slide" Target="slide37.xml"/><Relationship Id="rId3" Type="http://schemas.openxmlformats.org/officeDocument/2006/relationships/slideLayout" Target="../slideLayouts/slideLayout13.xml"/><Relationship Id="rId4"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slide" Target="slide35.xml"/><Relationship Id="rId2" Type="http://schemas.openxmlformats.org/officeDocument/2006/relationships/slide" Target="slide36.xml"/><Relationship Id="rId3" Type="http://schemas.openxmlformats.org/officeDocument/2006/relationships/slide" Target="slide26.xml"/><Relationship Id="rId4" Type="http://schemas.openxmlformats.org/officeDocument/2006/relationships/slideLayout" Target="../slideLayouts/slideLayout13.xml"/><Relationship Id="rId5"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slide" Target="slide26.xml"/><Relationship Id="rId2" Type="http://schemas.openxmlformats.org/officeDocument/2006/relationships/slideLayout" Target="../slideLayouts/slideLayout13.xml"/><Relationship Id="rId3"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 Target="slide26.xml"/><Relationship Id="rId3" Type="http://schemas.openxmlformats.org/officeDocument/2006/relationships/slideLayout" Target="../slideLayouts/slideLayout13.xml"/><Relationship Id="rId4"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3.xml"/><Relationship Id="rId3"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2.xml"/>
</Relationships>
</file>

<file path=ppt/slides/_rels/slide43.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slide" Target="slide25.xml"/><Relationship Id="rId3" Type="http://schemas.openxmlformats.org/officeDocument/2006/relationships/slideLayout" Target="../slideLayouts/slideLayout13.xml"/><Relationship Id="rId4" Type="http://schemas.openxmlformats.org/officeDocument/2006/relationships/notesSlide" Target="../notesSlides/notesSlide43.xml"/>
</Relationships>
</file>

<file path=ppt/slides/_rels/slide44.xml.rels><?xml version="1.0" encoding="UTF-8"?>
<Relationships xmlns="http://schemas.openxmlformats.org/package/2006/relationships"><Relationship Id="rId1" Type="http://schemas.openxmlformats.org/officeDocument/2006/relationships/slide" Target="slide45.xml"/><Relationship Id="rId2" Type="http://schemas.openxmlformats.org/officeDocument/2006/relationships/slide" Target="slide45.xml"/><Relationship Id="rId3" Type="http://schemas.openxmlformats.org/officeDocument/2006/relationships/image" Target="../media/image32.jpeg"/><Relationship Id="rId4" Type="http://schemas.openxmlformats.org/officeDocument/2006/relationships/slideLayout" Target="../slideLayouts/slideLayout13.xml"/><Relationship Id="rId5" Type="http://schemas.openxmlformats.org/officeDocument/2006/relationships/notesSlide" Target="../notesSlides/notesSlide44.xml"/>
</Relationships>
</file>

<file path=ppt/slides/_rels/slide45.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25.xml"/><Relationship Id="rId3" Type="http://schemas.openxmlformats.org/officeDocument/2006/relationships/notesSlide" Target="../notesSlides/notesSlide45.xml"/>
</Relationships>
</file>

<file path=ppt/slides/_rels/slide46.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image" Target="../media/image35.jpeg"/><Relationship Id="rId3" Type="http://schemas.openxmlformats.org/officeDocument/2006/relationships/slideLayout" Target="../slideLayouts/slideLayout13.xml"/><Relationship Id="rId4" Type="http://schemas.openxmlformats.org/officeDocument/2006/relationships/notesSlide" Target="../notesSlides/notesSlide46.xml"/>
</Relationships>
</file>

<file path=ppt/slides/_rels/slide47.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image" Target="../media/image37.jpeg"/><Relationship Id="rId3" Type="http://schemas.openxmlformats.org/officeDocument/2006/relationships/slideLayout" Target="../slideLayouts/slideLayout25.xml"/><Relationship Id="rId4" Type="http://schemas.openxmlformats.org/officeDocument/2006/relationships/notesSlide" Target="../notesSlides/notesSlide47.xml"/>
</Relationships>
</file>

<file path=ppt/slides/_rels/slide48.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image" Target="../media/image39.jpeg"/><Relationship Id="rId3" Type="http://schemas.openxmlformats.org/officeDocument/2006/relationships/slideLayout" Target="../slideLayouts/slideLayout25.xml"/><Relationship Id="rId4" Type="http://schemas.openxmlformats.org/officeDocument/2006/relationships/notesSlide" Target="../notesSlides/notesSlide48.xml"/>
</Relationships>
</file>

<file path=ppt/slides/_rels/slide49.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image" Target="../media/image41.jpeg"/><Relationship Id="rId3" Type="http://schemas.openxmlformats.org/officeDocument/2006/relationships/slideLayout" Target="../slideLayouts/slideLayout25.xml"/><Relationship Id="rId4" Type="http://schemas.openxmlformats.org/officeDocument/2006/relationships/notesSlide" Target="../notesSlides/notesSlide49.xml"/>
</Relationships>
</file>

<file path=ppt/slides/_rels/slide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3.xml"/><Relationship Id="rId3" Type="http://schemas.openxmlformats.org/officeDocument/2006/relationships/notesSlide" Target="../notesSlides/notesSlide5.xml"/>
</Relationships>
</file>

<file path=ppt/slides/_rels/slide50.xml.rels><?xml version="1.0" encoding="UTF-8"?>
<Relationships xmlns="http://schemas.openxmlformats.org/package/2006/relationships"><Relationship Id="rId1" Type="http://schemas.openxmlformats.org/officeDocument/2006/relationships/image" Target="../media/image42.jpeg"/><Relationship Id="rId2" Type="http://schemas.openxmlformats.org/officeDocument/2006/relationships/image" Target="../media/image43.jpeg"/><Relationship Id="rId3" Type="http://schemas.openxmlformats.org/officeDocument/2006/relationships/slideLayout" Target="../slideLayouts/slideLayout25.xml"/><Relationship Id="rId4" Type="http://schemas.openxmlformats.org/officeDocument/2006/relationships/notesSlide" Target="../notesSlides/notesSlide50.xml"/>
</Relationships>
</file>

<file path=ppt/slides/_rels/slide51.xml.rels><?xml version="1.0" encoding="UTF-8"?>
<Relationships xmlns="http://schemas.openxmlformats.org/package/2006/relationships"><Relationship Id="rId1" Type="http://schemas.openxmlformats.org/officeDocument/2006/relationships/image" Target="../media/image44.jpeg"/><Relationship Id="rId2" Type="http://schemas.openxmlformats.org/officeDocument/2006/relationships/image" Target="../media/image45.jpeg"/><Relationship Id="rId3" Type="http://schemas.openxmlformats.org/officeDocument/2006/relationships/slideLayout" Target="../slideLayouts/slideLayout25.xml"/>
</Relationships>
</file>

<file path=ppt/slides/_rels/slide52.xml.rels><?xml version="1.0" encoding="UTF-8"?>
<Relationships xmlns="http://schemas.openxmlformats.org/package/2006/relationships"><Relationship Id="rId1" Type="http://schemas.openxmlformats.org/officeDocument/2006/relationships/image" Target="../media/image46.jpeg"/><Relationship Id="rId2" Type="http://schemas.openxmlformats.org/officeDocument/2006/relationships/image" Target="../media/image47.jpeg"/><Relationship Id="rId3" Type="http://schemas.openxmlformats.org/officeDocument/2006/relationships/slideLayout" Target="../slideLayouts/slideLayout25.xml"/>
</Relationships>
</file>

<file path=ppt/slides/_rels/slide53.xml.rels><?xml version="1.0" encoding="UTF-8"?>
<Relationships xmlns="http://schemas.openxmlformats.org/package/2006/relationships"><Relationship Id="rId1" Type="http://schemas.openxmlformats.org/officeDocument/2006/relationships/image" Target="../media/image48.jpeg"/><Relationship Id="rId2" Type="http://schemas.openxmlformats.org/officeDocument/2006/relationships/image" Target="../media/image49.gif"/><Relationship Id="rId3" Type="http://schemas.openxmlformats.org/officeDocument/2006/relationships/slideLayout" Target="../slideLayouts/slideLayout25.xml"/><Relationship Id="rId4" Type="http://schemas.openxmlformats.org/officeDocument/2006/relationships/notesSlide" Target="../notesSlides/notesSlide53.xml"/>
</Relationships>
</file>

<file path=ppt/slides/_rels/slide6.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PlaceHolder 1"/>
          <p:cNvSpPr>
            <a:spLocks noGrp="1"/>
          </p:cNvSpPr>
          <p:nvPr>
            <p:ph type="title"/>
          </p:nvPr>
        </p:nvSpPr>
        <p:spPr>
          <a:xfrm>
            <a:off x="685800" y="323640"/>
            <a:ext cx="7772040" cy="1469520"/>
          </a:xfrm>
          <a:prstGeom prst="rect">
            <a:avLst/>
          </a:prstGeom>
          <a:noFill/>
          <a:ln w="0">
            <a:noFill/>
          </a:ln>
        </p:spPr>
        <p:txBody>
          <a:bodyPr anchor="ctr">
            <a:normAutofit fontScale="81000"/>
          </a:bodyPr>
          <a:p>
            <a:pPr algn="ctr">
              <a:lnSpc>
                <a:spcPct val="100000"/>
              </a:lnSpc>
              <a:buNone/>
            </a:pPr>
            <a:br>
              <a:rPr sz="2800"/>
            </a:br>
            <a:br>
              <a:rPr sz="2800"/>
            </a:br>
            <a:r>
              <a:rPr b="0" lang="fr-FR" sz="2800" spc="-1" strike="noStrike">
                <a:solidFill>
                  <a:srgbClr val="000000"/>
                </a:solidFill>
                <a:latin typeface="Arial Rounded MT Bold"/>
              </a:rPr>
              <a:t>Evolution des publics accueillis</a:t>
            </a:r>
            <a:br>
              <a:rPr sz="2800"/>
            </a:br>
            <a:endParaRPr b="0" lang="fr-FR" sz="2800" spc="-1" strike="noStrike">
              <a:solidFill>
                <a:srgbClr val="000000"/>
              </a:solidFill>
              <a:latin typeface="Calibri"/>
            </a:endParaRPr>
          </a:p>
        </p:txBody>
      </p:sp>
      <p:sp>
        <p:nvSpPr>
          <p:cNvPr id="130" name="PlaceHolder 2"/>
          <p:cNvSpPr>
            <a:spLocks noGrp="1"/>
          </p:cNvSpPr>
          <p:nvPr>
            <p:ph type="subTitle"/>
          </p:nvPr>
        </p:nvSpPr>
        <p:spPr>
          <a:xfrm>
            <a:off x="1371600" y="3886200"/>
            <a:ext cx="6400440" cy="2494800"/>
          </a:xfrm>
          <a:prstGeom prst="rect">
            <a:avLst/>
          </a:prstGeom>
          <a:noFill/>
          <a:ln w="0">
            <a:noFill/>
          </a:ln>
        </p:spPr>
        <p:txBody>
          <a:bodyPr anchor="t">
            <a:normAutofit fontScale="57000"/>
          </a:bodyPr>
          <a:p>
            <a:pPr algn="ctr">
              <a:lnSpc>
                <a:spcPct val="100000"/>
              </a:lnSpc>
              <a:spcBef>
                <a:spcPts val="641"/>
              </a:spcBef>
              <a:buNone/>
              <a:tabLst>
                <a:tab algn="l" pos="0"/>
              </a:tabLst>
            </a:pPr>
            <a:endParaRPr b="0" lang="fr-FR" sz="3200" spc="-1" strike="noStrike">
              <a:latin typeface="Arial"/>
            </a:endParaRPr>
          </a:p>
          <a:p>
            <a:pPr algn="ctr">
              <a:lnSpc>
                <a:spcPct val="100000"/>
              </a:lnSpc>
              <a:spcBef>
                <a:spcPts val="641"/>
              </a:spcBef>
              <a:buNone/>
              <a:tabLst>
                <a:tab algn="l" pos="0"/>
              </a:tabLst>
            </a:pPr>
            <a:r>
              <a:rPr b="1" lang="fr-FR" sz="3200" spc="-1" strike="noStrike">
                <a:solidFill>
                  <a:srgbClr val="8b8b8b"/>
                </a:solidFill>
                <a:latin typeface="Calibri"/>
              </a:rPr>
              <a:t>L’identité adulte au risque de la postmodernité</a:t>
            </a:r>
            <a:endParaRPr b="0" lang="fr-FR" sz="3200" spc="-1" strike="noStrike">
              <a:latin typeface="Arial"/>
            </a:endParaRPr>
          </a:p>
          <a:p>
            <a:pPr algn="ctr">
              <a:lnSpc>
                <a:spcPct val="100000"/>
              </a:lnSpc>
              <a:spcBef>
                <a:spcPts val="641"/>
              </a:spcBef>
              <a:buNone/>
              <a:tabLst>
                <a:tab algn="l" pos="0"/>
              </a:tabLst>
            </a:pPr>
            <a:endParaRPr b="0" lang="fr-FR" sz="3200" spc="-1" strike="noStrike">
              <a:latin typeface="Arial"/>
            </a:endParaRPr>
          </a:p>
          <a:p>
            <a:pPr algn="ctr">
              <a:lnSpc>
                <a:spcPct val="100000"/>
              </a:lnSpc>
              <a:spcBef>
                <a:spcPts val="641"/>
              </a:spcBef>
              <a:buNone/>
              <a:tabLst>
                <a:tab algn="l" pos="0"/>
              </a:tabLst>
            </a:pPr>
            <a:r>
              <a:rPr b="0" lang="fr-FR" sz="3200" spc="-1" strike="noStrike">
                <a:solidFill>
                  <a:srgbClr val="8b8b8b"/>
                </a:solidFill>
                <a:latin typeface="Calibri"/>
              </a:rPr>
              <a:t>Prendre en compte la complexité dans la formation</a:t>
            </a:r>
            <a:endParaRPr b="0" lang="fr-FR" sz="3200" spc="-1" strike="noStrike">
              <a:latin typeface="Arial"/>
            </a:endParaRPr>
          </a:p>
          <a:p>
            <a:pPr algn="ctr">
              <a:lnSpc>
                <a:spcPct val="100000"/>
              </a:lnSpc>
              <a:spcBef>
                <a:spcPts val="641"/>
              </a:spcBef>
              <a:buNone/>
              <a:tabLst>
                <a:tab algn="l" pos="0"/>
              </a:tabLst>
            </a:pPr>
            <a:endParaRPr b="0" lang="fr-FR" sz="3200" spc="-1" strike="noStrike">
              <a:latin typeface="Arial"/>
            </a:endParaRPr>
          </a:p>
          <a:p>
            <a:pPr algn="ctr">
              <a:lnSpc>
                <a:spcPct val="100000"/>
              </a:lnSpc>
              <a:spcBef>
                <a:spcPts val="641"/>
              </a:spcBef>
              <a:buNone/>
              <a:tabLst>
                <a:tab algn="l" pos="0"/>
              </a:tabLst>
            </a:pPr>
            <a:endParaRPr b="0" lang="fr-FR" sz="3200" spc="-1" strike="noStrike">
              <a:latin typeface="Arial"/>
            </a:endParaRPr>
          </a:p>
          <a:p>
            <a:pPr algn="r">
              <a:lnSpc>
                <a:spcPct val="100000"/>
              </a:lnSpc>
              <a:spcBef>
                <a:spcPts val="459"/>
              </a:spcBef>
              <a:buNone/>
              <a:tabLst>
                <a:tab algn="l" pos="0"/>
              </a:tabLst>
            </a:pPr>
            <a:r>
              <a:rPr b="1" lang="fr-FR" sz="2300" spc="-1" strike="noStrike">
                <a:solidFill>
                  <a:srgbClr val="8b8b8b"/>
                </a:solidFill>
                <a:latin typeface="Times New Roman"/>
              </a:rPr>
              <a:t>Philippe Martin 2018</a:t>
            </a:r>
            <a:endParaRPr b="0" lang="fr-FR" sz="2300" spc="-1" strike="noStrike">
              <a:latin typeface="Arial"/>
            </a:endParaRPr>
          </a:p>
        </p:txBody>
      </p:sp>
      <p:pic>
        <p:nvPicPr>
          <p:cNvPr id="131" name="Image 3" descr=""/>
          <p:cNvPicPr/>
          <p:nvPr/>
        </p:nvPicPr>
        <p:blipFill>
          <a:blip r:embed="rId1"/>
          <a:stretch/>
        </p:blipFill>
        <p:spPr>
          <a:xfrm>
            <a:off x="1871640" y="1793880"/>
            <a:ext cx="5400720" cy="221112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274680"/>
            <a:ext cx="8229240" cy="1142640"/>
          </a:xfrm>
          <a:prstGeom prst="rect">
            <a:avLst/>
          </a:prstGeom>
          <a:noFill/>
          <a:ln w="0">
            <a:noFill/>
          </a:ln>
        </p:spPr>
        <p:txBody>
          <a:bodyPr anchor="ctr">
            <a:normAutofit fontScale="78000"/>
          </a:bodyPr>
          <a:p>
            <a:pPr algn="ctr">
              <a:lnSpc>
                <a:spcPct val="100000"/>
              </a:lnSpc>
              <a:buNone/>
            </a:pPr>
            <a:r>
              <a:rPr b="0" lang="fr-FR" sz="4400" spc="-1" strike="noStrike">
                <a:solidFill>
                  <a:srgbClr val="000000"/>
                </a:solidFill>
                <a:latin typeface="Calibri"/>
              </a:rPr>
              <a:t>L’adulte en perspective (1960-1975)</a:t>
            </a:r>
            <a:endParaRPr b="0" lang="fr-FR" sz="4400" spc="-1" strike="noStrike">
              <a:solidFill>
                <a:srgbClr val="000000"/>
              </a:solidFill>
              <a:latin typeface="Calibri"/>
            </a:endParaRPr>
          </a:p>
        </p:txBody>
      </p:sp>
      <p:sp>
        <p:nvSpPr>
          <p:cNvPr id="156" name="PlaceHolder 2"/>
          <p:cNvSpPr>
            <a:spLocks noGrp="1"/>
          </p:cNvSpPr>
          <p:nvPr>
            <p:ph/>
          </p:nvPr>
        </p:nvSpPr>
        <p:spPr>
          <a:xfrm>
            <a:off x="457200" y="1600200"/>
            <a:ext cx="8229240" cy="4525560"/>
          </a:xfrm>
          <a:prstGeom prst="rect">
            <a:avLst/>
          </a:prstGeom>
          <a:noFill/>
          <a:ln w="0">
            <a:noFill/>
          </a:ln>
        </p:spPr>
        <p:txBody>
          <a:bodyPr anchor="t">
            <a:noAutofit/>
          </a:bodyPr>
          <a:p>
            <a:pPr>
              <a:lnSpc>
                <a:spcPct val="100000"/>
              </a:lnSpc>
              <a:spcBef>
                <a:spcPts val="641"/>
              </a:spcBef>
              <a:buNone/>
              <a:tabLst>
                <a:tab algn="l" pos="0"/>
              </a:tabLst>
            </a:pPr>
            <a:r>
              <a:rPr b="0" lang="fr-FR" sz="3200" spc="-1" strike="noStrike">
                <a:solidFill>
                  <a:srgbClr val="000000"/>
                </a:solidFill>
                <a:latin typeface="Calibri"/>
              </a:rPr>
              <a:t>Un adulte en évolution, en développement</a:t>
            </a:r>
            <a:endParaRPr b="0" lang="fr-FR" sz="3200" spc="-1" strike="noStrike">
              <a:solidFill>
                <a:srgbClr val="000000"/>
              </a:solidFill>
              <a:latin typeface="Calibri"/>
            </a:endParaRPr>
          </a:p>
          <a:p>
            <a:pPr>
              <a:lnSpc>
                <a:spcPct val="100000"/>
              </a:lnSpc>
              <a:spcBef>
                <a:spcPts val="641"/>
              </a:spcBef>
              <a:buNone/>
              <a:tabLst>
                <a:tab algn="l" pos="0"/>
              </a:tabLst>
            </a:pPr>
            <a:r>
              <a:rPr b="0" lang="fr-FR" sz="3200" spc="-1" strike="noStrike">
                <a:solidFill>
                  <a:srgbClr val="000000"/>
                </a:solidFill>
                <a:latin typeface="Calibri"/>
              </a:rPr>
              <a:t>Un être néotène en construction</a:t>
            </a:r>
            <a:endParaRPr b="0" lang="fr-FR" sz="3200" spc="-1" strike="noStrike">
              <a:solidFill>
                <a:srgbClr val="000000"/>
              </a:solidFill>
              <a:latin typeface="Calibri"/>
            </a:endParaRPr>
          </a:p>
          <a:p>
            <a:pPr>
              <a:lnSpc>
                <a:spcPct val="100000"/>
              </a:lnSpc>
              <a:spcBef>
                <a:spcPts val="641"/>
              </a:spcBef>
              <a:buNone/>
              <a:tabLst>
                <a:tab algn="l" pos="0"/>
              </a:tabLst>
            </a:pPr>
            <a:endParaRPr b="0" lang="fr-FR" sz="3200" spc="-1" strike="noStrike">
              <a:solidFill>
                <a:srgbClr val="000000"/>
              </a:solidFill>
              <a:latin typeface="Calibri"/>
            </a:endParaRPr>
          </a:p>
          <a:p>
            <a:pPr>
              <a:lnSpc>
                <a:spcPct val="100000"/>
              </a:lnSpc>
              <a:spcBef>
                <a:spcPts val="641"/>
              </a:spcBef>
              <a:buNone/>
              <a:tabLst>
                <a:tab algn="l" pos="0"/>
              </a:tabLst>
            </a:pPr>
            <a:endParaRPr b="0" lang="fr-FR" sz="3200" spc="-1" strike="noStrike">
              <a:solidFill>
                <a:srgbClr val="000000"/>
              </a:solidFill>
              <a:latin typeface="Calibri"/>
            </a:endParaRPr>
          </a:p>
        </p:txBody>
      </p:sp>
      <p:pic>
        <p:nvPicPr>
          <p:cNvPr id="157" name="Image 3" descr=""/>
          <p:cNvPicPr/>
          <p:nvPr/>
        </p:nvPicPr>
        <p:blipFill>
          <a:blip r:embed="rId1"/>
          <a:stretch/>
        </p:blipFill>
        <p:spPr>
          <a:xfrm>
            <a:off x="1259640" y="3029760"/>
            <a:ext cx="6624360" cy="327924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PlaceHolder 1"/>
          <p:cNvSpPr>
            <a:spLocks noGrp="1"/>
          </p:cNvSpPr>
          <p:nvPr>
            <p:ph type="title"/>
          </p:nvPr>
        </p:nvSpPr>
        <p:spPr>
          <a:xfrm>
            <a:off x="457200" y="274680"/>
            <a:ext cx="8229240" cy="1142640"/>
          </a:xfrm>
          <a:prstGeom prst="rect">
            <a:avLst/>
          </a:prstGeom>
          <a:noFill/>
          <a:ln w="0">
            <a:noFill/>
          </a:ln>
        </p:spPr>
        <p:txBody>
          <a:bodyPr anchor="ctr">
            <a:noAutofit/>
          </a:bodyPr>
          <a:p>
            <a:pPr algn="ctr">
              <a:lnSpc>
                <a:spcPct val="100000"/>
              </a:lnSpc>
              <a:buNone/>
            </a:pPr>
            <a:r>
              <a:rPr b="0" lang="fr-FR" sz="4400" spc="-1" strike="noStrike">
                <a:solidFill>
                  <a:srgbClr val="000000"/>
                </a:solidFill>
                <a:latin typeface="Calibri"/>
              </a:rPr>
              <a:t>L’adulte immature (1975-2000)</a:t>
            </a:r>
            <a:endParaRPr b="0" lang="fr-FR" sz="4400" spc="-1" strike="noStrike">
              <a:solidFill>
                <a:srgbClr val="000000"/>
              </a:solidFill>
              <a:latin typeface="Calibri"/>
            </a:endParaRPr>
          </a:p>
        </p:txBody>
      </p:sp>
      <p:sp>
        <p:nvSpPr>
          <p:cNvPr id="159" name="PlaceHolder 2"/>
          <p:cNvSpPr>
            <a:spLocks noGrp="1"/>
          </p:cNvSpPr>
          <p:nvPr>
            <p:ph/>
          </p:nvPr>
        </p:nvSpPr>
        <p:spPr>
          <a:xfrm>
            <a:off x="215640" y="1340640"/>
            <a:ext cx="8820720" cy="1252440"/>
          </a:xfrm>
          <a:prstGeom prst="rect">
            <a:avLst/>
          </a:prstGeom>
          <a:noFill/>
          <a:ln w="0">
            <a:noFill/>
          </a:ln>
        </p:spPr>
        <p:txBody>
          <a:bodyPr anchor="t">
            <a:normAutofit fontScale="79000"/>
          </a:bodyPr>
          <a:p>
            <a:pPr>
              <a:lnSpc>
                <a:spcPct val="100000"/>
              </a:lnSpc>
              <a:spcBef>
                <a:spcPts val="641"/>
              </a:spcBef>
              <a:buNone/>
              <a:tabLst>
                <a:tab algn="l" pos="0"/>
              </a:tabLst>
            </a:pPr>
            <a:r>
              <a:rPr b="0" lang="fr-FR" sz="3200" spc="-1" strike="noStrike">
                <a:solidFill>
                  <a:srgbClr val="000000"/>
                </a:solidFill>
                <a:latin typeface="Calibri"/>
              </a:rPr>
              <a:t>Un adulte à problème, un individu en friche, à l’identité brouillé  évoluant dans un environnement incertain</a:t>
            </a:r>
            <a:endParaRPr b="0" lang="fr-FR" sz="3200" spc="-1" strike="noStrike">
              <a:solidFill>
                <a:srgbClr val="000000"/>
              </a:solidFill>
              <a:latin typeface="Calibri"/>
            </a:endParaRPr>
          </a:p>
          <a:p>
            <a:pPr>
              <a:lnSpc>
                <a:spcPct val="100000"/>
              </a:lnSpc>
              <a:spcBef>
                <a:spcPts val="641"/>
              </a:spcBef>
              <a:buNone/>
              <a:tabLst>
                <a:tab algn="l" pos="0"/>
              </a:tabLst>
            </a:pPr>
            <a:endParaRPr b="0" lang="fr-FR" sz="3200" spc="-1" strike="noStrike">
              <a:solidFill>
                <a:srgbClr val="000000"/>
              </a:solidFill>
              <a:latin typeface="Calibri"/>
            </a:endParaRPr>
          </a:p>
          <a:p>
            <a:pPr>
              <a:lnSpc>
                <a:spcPct val="100000"/>
              </a:lnSpc>
              <a:spcBef>
                <a:spcPts val="641"/>
              </a:spcBef>
              <a:buNone/>
              <a:tabLst>
                <a:tab algn="l" pos="0"/>
              </a:tabLst>
            </a:pPr>
            <a:endParaRPr b="0" lang="fr-FR" sz="3200" spc="-1" strike="noStrike">
              <a:solidFill>
                <a:srgbClr val="000000"/>
              </a:solidFill>
              <a:latin typeface="Calibri"/>
            </a:endParaRPr>
          </a:p>
          <a:p>
            <a:pPr>
              <a:lnSpc>
                <a:spcPct val="100000"/>
              </a:lnSpc>
              <a:spcBef>
                <a:spcPts val="641"/>
              </a:spcBef>
              <a:buNone/>
              <a:tabLst>
                <a:tab algn="l" pos="0"/>
              </a:tabLst>
            </a:pPr>
            <a:endParaRPr b="0" lang="fr-FR" sz="3200" spc="-1" strike="noStrike">
              <a:solidFill>
                <a:srgbClr val="000000"/>
              </a:solidFill>
              <a:latin typeface="Calibri"/>
            </a:endParaRPr>
          </a:p>
        </p:txBody>
      </p:sp>
      <p:pic>
        <p:nvPicPr>
          <p:cNvPr id="160" name="Image 4" descr=""/>
          <p:cNvPicPr/>
          <p:nvPr/>
        </p:nvPicPr>
        <p:blipFill>
          <a:blip r:embed="rId1"/>
          <a:stretch/>
        </p:blipFill>
        <p:spPr>
          <a:xfrm>
            <a:off x="1763640" y="2853000"/>
            <a:ext cx="5256360" cy="340380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Rectangle 2"/>
          <p:cNvSpPr/>
          <p:nvPr/>
        </p:nvSpPr>
        <p:spPr>
          <a:xfrm>
            <a:off x="0" y="360000"/>
            <a:ext cx="9143640" cy="394560"/>
          </a:xfrm>
          <a:prstGeom prst="rect">
            <a:avLst/>
          </a:prstGeom>
          <a:solidFill>
            <a:schemeClr val="accent4">
              <a:lumMod val="50000"/>
            </a:schemeClr>
          </a:solidFill>
          <a:ln w="0">
            <a:noFill/>
          </a:ln>
        </p:spPr>
        <p:style>
          <a:lnRef idx="0"/>
          <a:fillRef idx="0"/>
          <a:effectRef idx="0"/>
          <a:fontRef idx="minor"/>
        </p:style>
        <p:txBody>
          <a:bodyPr lIns="90000" rIns="90000" tIns="45000" bIns="45000" anchor="t">
            <a:spAutoFit/>
          </a:bodyPr>
          <a:p>
            <a:pPr algn="ctr">
              <a:lnSpc>
                <a:spcPct val="100000"/>
              </a:lnSpc>
              <a:buNone/>
            </a:pPr>
            <a:r>
              <a:rPr b="0" lang="fr-FR" sz="2000" spc="-1" strike="noStrike">
                <a:solidFill>
                  <a:srgbClr val="f2f2f2"/>
                </a:solidFill>
                <a:latin typeface="Calibri"/>
              </a:rPr>
              <a:t>EN BREF</a:t>
            </a:r>
            <a:endParaRPr b="0" lang="fr-FR" sz="2000" spc="-1" strike="noStrike">
              <a:latin typeface="Arial"/>
            </a:endParaRPr>
          </a:p>
        </p:txBody>
      </p:sp>
      <p:graphicFrame>
        <p:nvGraphicFramePr>
          <p:cNvPr id="1" name="Diagram1"/>
          <p:cNvGraphicFramePr/>
          <p:nvPr>
            <p:extLst>
              <p:ext uri="{D42A27DB-BD31-4B8C-83A1-F6EECF244321}">
                <p14:modId xmlns:p14="http://schemas.microsoft.com/office/powerpoint/2010/main" val="701701788"/>
              </p:ext>
            </p:extLst>
          </p:nvPr>
        </p:nvGraphicFramePr>
        <p:xfrm>
          <a:off x="317520" y="914400"/>
          <a:ext cx="8571960" cy="55494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PlaceHolder 1"/>
          <p:cNvSpPr>
            <a:spLocks noGrp="1"/>
          </p:cNvSpPr>
          <p:nvPr>
            <p:ph type="title"/>
          </p:nvPr>
        </p:nvSpPr>
        <p:spPr>
          <a:xfrm>
            <a:off x="457200" y="274680"/>
            <a:ext cx="4690440" cy="849600"/>
          </a:xfrm>
          <a:prstGeom prst="rect">
            <a:avLst/>
          </a:prstGeom>
          <a:noFill/>
          <a:ln w="0">
            <a:noFill/>
          </a:ln>
        </p:spPr>
        <p:txBody>
          <a:bodyPr anchor="ctr">
            <a:noAutofit/>
          </a:bodyPr>
          <a:p>
            <a:pPr>
              <a:lnSpc>
                <a:spcPct val="100000"/>
              </a:lnSpc>
              <a:buNone/>
            </a:pPr>
            <a:r>
              <a:rPr b="0" lang="fr-FR" sz="2800" spc="-1" strike="noStrike">
                <a:solidFill>
                  <a:srgbClr val="000000"/>
                </a:solidFill>
                <a:latin typeface="Calibri"/>
              </a:rPr>
              <a:t>Un adulte dans la société de l’accélération</a:t>
            </a:r>
            <a:endParaRPr b="0" lang="fr-FR" sz="2800" spc="-1" strike="noStrike">
              <a:solidFill>
                <a:srgbClr val="000000"/>
              </a:solidFill>
              <a:latin typeface="Calibri"/>
            </a:endParaRPr>
          </a:p>
        </p:txBody>
      </p:sp>
      <p:pic>
        <p:nvPicPr>
          <p:cNvPr id="163" name="Picture 2" descr="RÃ©sultat de recherche d'images pour &quot;rosa accÃ©lÃ©ration et aliÃ©nation&quot;"/>
          <p:cNvPicPr/>
          <p:nvPr/>
        </p:nvPicPr>
        <p:blipFill>
          <a:blip r:embed="rId1"/>
          <a:stretch/>
        </p:blipFill>
        <p:spPr>
          <a:xfrm>
            <a:off x="5364000" y="274680"/>
            <a:ext cx="3567240" cy="2826720"/>
          </a:xfrm>
          <a:prstGeom prst="rect">
            <a:avLst/>
          </a:prstGeom>
          <a:ln w="0">
            <a:noFill/>
          </a:ln>
        </p:spPr>
      </p:pic>
      <p:sp>
        <p:nvSpPr>
          <p:cNvPr id="164" name="ZoneTexte 4"/>
          <p:cNvSpPr/>
          <p:nvPr/>
        </p:nvSpPr>
        <p:spPr>
          <a:xfrm>
            <a:off x="457200" y="1443960"/>
            <a:ext cx="4690440" cy="58503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fr-FR" sz="1800" spc="-1" strike="noStrike">
                <a:solidFill>
                  <a:srgbClr val="000000"/>
                </a:solidFill>
                <a:latin typeface="Calibri"/>
              </a:rPr>
              <a:t>Qui souffre de </a:t>
            </a:r>
            <a:r>
              <a:rPr b="1" lang="fr-FR" sz="1800" spc="-1" strike="noStrike">
                <a:solidFill>
                  <a:srgbClr val="000000"/>
                </a:solidFill>
                <a:latin typeface="Calibri"/>
              </a:rPr>
              <a:t>famine temporelle </a:t>
            </a:r>
            <a:r>
              <a:rPr b="0" lang="fr-FR" sz="1800" spc="-1" strike="noStrike">
                <a:solidFill>
                  <a:srgbClr val="000000"/>
                </a:solidFill>
                <a:latin typeface="Calibri"/>
              </a:rPr>
              <a:t>à force de </a:t>
            </a:r>
            <a:r>
              <a:rPr b="1" lang="fr-FR" sz="1800" spc="-1" strike="noStrike">
                <a:solidFill>
                  <a:srgbClr val="000000"/>
                </a:solidFill>
                <a:latin typeface="Calibri"/>
              </a:rPr>
              <a:t>pédaler dans le vite</a:t>
            </a:r>
            <a:r>
              <a:rPr b="0" lang="fr-FR" sz="1800" spc="-1" strike="noStrike">
                <a:solidFill>
                  <a:srgbClr val="000000"/>
                </a:solidFill>
                <a:latin typeface="Calibri"/>
              </a:rPr>
              <a:t>…</a:t>
            </a:r>
            <a:endParaRPr b="0" lang="fr-FR" sz="1800" spc="-1" strike="noStrike">
              <a:latin typeface="Arial"/>
            </a:endParaRPr>
          </a:p>
          <a:p>
            <a:pPr>
              <a:lnSpc>
                <a:spcPct val="100000"/>
              </a:lnSpc>
              <a:buNone/>
            </a:pPr>
            <a:endParaRPr b="0" lang="fr-FR" sz="1800" spc="-1" strike="noStrike">
              <a:latin typeface="Arial"/>
            </a:endParaRPr>
          </a:p>
          <a:p>
            <a:pPr>
              <a:lnSpc>
                <a:spcPct val="100000"/>
              </a:lnSpc>
              <a:buNone/>
            </a:pPr>
            <a:endParaRPr b="0" lang="fr-FR" sz="1800" spc="-1" strike="noStrike">
              <a:latin typeface="Arial"/>
            </a:endParaRPr>
          </a:p>
          <a:p>
            <a:pPr>
              <a:lnSpc>
                <a:spcPct val="100000"/>
              </a:lnSpc>
              <a:buNone/>
            </a:pPr>
            <a:endParaRPr b="0" lang="fr-FR" sz="1800" spc="-1" strike="noStrike">
              <a:latin typeface="Arial"/>
            </a:endParaRPr>
          </a:p>
          <a:p>
            <a:pPr>
              <a:lnSpc>
                <a:spcPct val="100000"/>
              </a:lnSpc>
              <a:buNone/>
            </a:pPr>
            <a:endParaRPr b="0" lang="fr-FR" sz="1800" spc="-1" strike="noStrike">
              <a:latin typeface="Arial"/>
            </a:endParaRPr>
          </a:p>
          <a:p>
            <a:pPr>
              <a:lnSpc>
                <a:spcPct val="100000"/>
              </a:lnSpc>
              <a:buNone/>
            </a:pPr>
            <a:r>
              <a:rPr b="0" lang="fr-FR" sz="1800" spc="-1" strike="noStrike">
                <a:solidFill>
                  <a:srgbClr val="000000"/>
                </a:solidFill>
                <a:latin typeface="Calibri"/>
              </a:rPr>
              <a:t>Car il est  confronté à une </a:t>
            </a:r>
            <a:r>
              <a:rPr b="1" lang="fr-FR" sz="1800" spc="-1" strike="noStrike">
                <a:solidFill>
                  <a:srgbClr val="000000"/>
                </a:solidFill>
                <a:latin typeface="Calibri"/>
              </a:rPr>
              <a:t>triple accélération </a:t>
            </a:r>
            <a:r>
              <a:rPr b="0" lang="fr-FR" sz="1800" spc="-1" strike="noStrike">
                <a:solidFill>
                  <a:srgbClr val="000000"/>
                </a:solidFill>
                <a:latin typeface="Calibri"/>
              </a:rPr>
              <a:t>(</a:t>
            </a:r>
            <a:r>
              <a:rPr b="0" lang="fr-FR" sz="1800" spc="-1" strike="noStrike" u="sng">
                <a:solidFill>
                  <a:srgbClr val="0000ff"/>
                </a:solidFill>
                <a:uFillTx/>
                <a:latin typeface="Calibri"/>
                <a:hlinkClick r:id="rId2"/>
              </a:rPr>
              <a:t>Hartmunt</a:t>
            </a:r>
            <a:r>
              <a:rPr b="0" lang="fr-FR" sz="1800" spc="-1" strike="noStrike" u="sng">
                <a:solidFill>
                  <a:srgbClr val="0000ff"/>
                </a:solidFill>
                <a:uFillTx/>
                <a:latin typeface="Calibri"/>
                <a:hlinkClick r:id="rId3"/>
              </a:rPr>
              <a:t> Rosa</a:t>
            </a:r>
            <a:r>
              <a:rPr b="0" lang="fr-FR" sz="1800" spc="-1" strike="noStrike">
                <a:solidFill>
                  <a:srgbClr val="000000"/>
                </a:solidFill>
                <a:latin typeface="Calibri"/>
              </a:rPr>
              <a:t>) :</a:t>
            </a:r>
            <a:endParaRPr b="0" lang="fr-FR" sz="1800" spc="-1" strike="noStrike">
              <a:latin typeface="Arial"/>
            </a:endParaRPr>
          </a:p>
          <a:p>
            <a:pPr>
              <a:lnSpc>
                <a:spcPct val="100000"/>
              </a:lnSpc>
              <a:buNone/>
            </a:pPr>
            <a:endParaRPr b="0" lang="fr-FR" sz="2400" spc="-1" strike="noStrike">
              <a:latin typeface="Arial"/>
            </a:endParaRPr>
          </a:p>
          <a:p>
            <a:pPr marL="285840" indent="-285840">
              <a:lnSpc>
                <a:spcPct val="100000"/>
              </a:lnSpc>
              <a:buClr>
                <a:srgbClr val="000000"/>
              </a:buClr>
              <a:buFont typeface="StarSymbol"/>
              <a:buChar char="-"/>
            </a:pPr>
            <a:r>
              <a:rPr b="0" lang="fr-FR" sz="2400" spc="-1" strike="noStrike">
                <a:solidFill>
                  <a:srgbClr val="000000"/>
                </a:solidFill>
                <a:latin typeface="Calibri"/>
              </a:rPr>
              <a:t>Une accélération technique</a:t>
            </a:r>
            <a:endParaRPr b="0" lang="fr-FR" sz="2400" spc="-1" strike="noStrike">
              <a:latin typeface="Arial"/>
            </a:endParaRPr>
          </a:p>
          <a:p>
            <a:pPr marL="285840" indent="-285840">
              <a:lnSpc>
                <a:spcPct val="100000"/>
              </a:lnSpc>
              <a:buClr>
                <a:srgbClr val="000000"/>
              </a:buClr>
              <a:buFont typeface="StarSymbol"/>
              <a:buChar char="-"/>
            </a:pPr>
            <a:r>
              <a:rPr b="0" lang="fr-FR" sz="2400" spc="-1" strike="noStrike">
                <a:solidFill>
                  <a:srgbClr val="000000"/>
                </a:solidFill>
                <a:latin typeface="Calibri"/>
              </a:rPr>
              <a:t>Une accélération du changement social </a:t>
            </a:r>
            <a:endParaRPr b="0" lang="fr-FR" sz="2400" spc="-1" strike="noStrike">
              <a:latin typeface="Arial"/>
            </a:endParaRPr>
          </a:p>
          <a:p>
            <a:pPr marL="285840" indent="-285840">
              <a:lnSpc>
                <a:spcPct val="100000"/>
              </a:lnSpc>
              <a:buClr>
                <a:srgbClr val="000000"/>
              </a:buClr>
              <a:buFont typeface="StarSymbol"/>
              <a:buChar char="-"/>
            </a:pPr>
            <a:r>
              <a:rPr b="0" lang="fr-FR" sz="2400" spc="-1" strike="noStrike">
                <a:solidFill>
                  <a:srgbClr val="000000"/>
                </a:solidFill>
                <a:latin typeface="Calibri"/>
              </a:rPr>
              <a:t>Une accélération des rythmes de vie</a:t>
            </a:r>
            <a:endParaRPr b="0" lang="fr-FR" sz="2400" spc="-1" strike="noStrike">
              <a:latin typeface="Arial"/>
            </a:endParaRPr>
          </a:p>
          <a:p>
            <a:pPr>
              <a:lnSpc>
                <a:spcPct val="100000"/>
              </a:lnSpc>
              <a:buNone/>
            </a:pPr>
            <a:endParaRPr b="0" lang="fr-FR" sz="1800" spc="-1" strike="noStrike">
              <a:latin typeface="Arial"/>
            </a:endParaRPr>
          </a:p>
          <a:p>
            <a:pPr>
              <a:lnSpc>
                <a:spcPct val="100000"/>
              </a:lnSpc>
              <a:buNone/>
            </a:pPr>
            <a:endParaRPr b="0" lang="fr-FR" sz="1800" spc="-1" strike="noStrike">
              <a:latin typeface="Arial"/>
            </a:endParaRPr>
          </a:p>
          <a:p>
            <a:pPr>
              <a:lnSpc>
                <a:spcPct val="100000"/>
              </a:lnSpc>
              <a:buNone/>
            </a:pPr>
            <a:endParaRPr b="0" lang="fr-FR" sz="1800" spc="-1" strike="noStrike">
              <a:latin typeface="Arial"/>
            </a:endParaRPr>
          </a:p>
          <a:p>
            <a:pPr>
              <a:lnSpc>
                <a:spcPct val="100000"/>
              </a:lnSpc>
              <a:buNone/>
            </a:pPr>
            <a:endParaRPr b="0" lang="fr-FR" sz="1800" spc="-1" strike="noStrike">
              <a:latin typeface="Arial"/>
            </a:endParaRPr>
          </a:p>
          <a:p>
            <a:pPr>
              <a:lnSpc>
                <a:spcPct val="100000"/>
              </a:lnSpc>
              <a:buNone/>
            </a:pPr>
            <a:endParaRPr b="0" lang="fr-FR" sz="1800" spc="-1" strike="noStrike">
              <a:latin typeface="Arial"/>
            </a:endParaRPr>
          </a:p>
        </p:txBody>
      </p:sp>
      <p:sp>
        <p:nvSpPr>
          <p:cNvPr id="165" name="ZoneTexte 6"/>
          <p:cNvSpPr/>
          <p:nvPr/>
        </p:nvSpPr>
        <p:spPr>
          <a:xfrm>
            <a:off x="5506560" y="4120200"/>
            <a:ext cx="3760200" cy="204048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Arial"/>
              <a:buChar char="•"/>
            </a:pPr>
            <a:r>
              <a:rPr b="0" lang="fr-FR" sz="1800" spc="-1" strike="noStrike">
                <a:solidFill>
                  <a:srgbClr val="000000"/>
                </a:solidFill>
                <a:latin typeface="Calibri"/>
              </a:rPr>
              <a:t>La logique de compétition</a:t>
            </a:r>
            <a:endParaRPr b="0" lang="fr-FR" sz="1800" spc="-1" strike="noStrike">
              <a:latin typeface="Arial"/>
            </a:endParaRPr>
          </a:p>
          <a:p>
            <a:pPr marL="285840" indent="-285840">
              <a:lnSpc>
                <a:spcPct val="100000"/>
              </a:lnSpc>
              <a:buClr>
                <a:srgbClr val="000000"/>
              </a:buClr>
              <a:buFont typeface="Arial"/>
              <a:buChar char="•"/>
            </a:pPr>
            <a:r>
              <a:rPr b="0" lang="fr-FR" sz="1800" spc="-1" strike="noStrike">
                <a:solidFill>
                  <a:srgbClr val="000000"/>
                </a:solidFill>
                <a:latin typeface="Calibri"/>
              </a:rPr>
              <a:t>Le projet de réaliser le plus grands nombres possible d’expérience</a:t>
            </a:r>
            <a:endParaRPr b="0" lang="fr-FR" sz="1800" spc="-1" strike="noStrike">
              <a:latin typeface="Arial"/>
            </a:endParaRPr>
          </a:p>
          <a:p>
            <a:pPr marL="285840" indent="-285840">
              <a:lnSpc>
                <a:spcPct val="100000"/>
              </a:lnSpc>
              <a:buClr>
                <a:srgbClr val="000000"/>
              </a:buClr>
              <a:buFont typeface="Arial"/>
              <a:buChar char="•"/>
            </a:pPr>
            <a:r>
              <a:rPr b="0" lang="fr-FR" sz="1800" spc="-1" strike="noStrike">
                <a:solidFill>
                  <a:srgbClr val="000000"/>
                </a:solidFill>
                <a:latin typeface="Calibri"/>
              </a:rPr>
              <a:t>Le cycle de l’accélération</a:t>
            </a:r>
            <a:endParaRPr b="0" lang="fr-FR" sz="1800" spc="-1" strike="noStrike">
              <a:latin typeface="Arial"/>
            </a:endParaRPr>
          </a:p>
          <a:p>
            <a:pPr>
              <a:lnSpc>
                <a:spcPct val="100000"/>
              </a:lnSpc>
              <a:buNone/>
            </a:pPr>
            <a:r>
              <a:rPr b="0" lang="fr-FR" sz="2000" spc="-1" strike="noStrike">
                <a:solidFill>
                  <a:srgbClr val="000000"/>
                </a:solidFill>
                <a:latin typeface="Calibri"/>
              </a:rPr>
              <a:t> </a:t>
            </a:r>
            <a:endParaRPr b="0" lang="fr-FR" sz="2000" spc="-1" strike="noStrike">
              <a:latin typeface="Arial"/>
            </a:endParaRPr>
          </a:p>
          <a:p>
            <a:pPr>
              <a:lnSpc>
                <a:spcPct val="100000"/>
              </a:lnSpc>
              <a:buNone/>
            </a:pPr>
            <a:endParaRPr b="0" lang="fr-FR" sz="1800" spc="-1" strike="noStrike">
              <a:latin typeface="Arial"/>
            </a:endParaRPr>
          </a:p>
        </p:txBody>
      </p:sp>
      <p:sp>
        <p:nvSpPr>
          <p:cNvPr id="166" name="ZoneTexte 7"/>
          <p:cNvSpPr/>
          <p:nvPr/>
        </p:nvSpPr>
        <p:spPr>
          <a:xfrm>
            <a:off x="5488920" y="3385440"/>
            <a:ext cx="324000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fr-FR" sz="1800" spc="-1" strike="noStrike">
                <a:solidFill>
                  <a:srgbClr val="000000"/>
                </a:solidFill>
                <a:latin typeface="Calibri"/>
              </a:rPr>
              <a:t>Une Accélération qui a pour moteur</a:t>
            </a:r>
            <a:endParaRPr b="0" lang="fr-FR" sz="1800" spc="-1" strike="noStrike">
              <a:latin typeface="Arial"/>
            </a:endParaRPr>
          </a:p>
        </p:txBody>
      </p:sp>
      <p:sp>
        <p:nvSpPr>
          <p:cNvPr id="167" name="ZoneTexte 8"/>
          <p:cNvSpPr/>
          <p:nvPr/>
        </p:nvSpPr>
        <p:spPr>
          <a:xfrm>
            <a:off x="222480" y="5842440"/>
            <a:ext cx="8727120" cy="10044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fr-FR" sz="2000" spc="-1" strike="noStrike">
                <a:solidFill>
                  <a:srgbClr val="000000"/>
                </a:solidFill>
                <a:latin typeface="Calibri"/>
              </a:rPr>
              <a:t>Une accélération  qui génère des formes d’aliénation en restreignant notre liberté,  qui produit des formes d’identité  situative « liquide » et temporaire</a:t>
            </a:r>
            <a:endParaRPr b="0" lang="fr-FR" sz="2000" spc="-1" strike="noStrike">
              <a:latin typeface="Arial"/>
            </a:endParaRPr>
          </a:p>
        </p:txBody>
      </p:sp>
      <p:pic>
        <p:nvPicPr>
          <p:cNvPr id="168" name="Picture 2" descr="RÃ©sultat de recherche d'images pour &quot;hamster dans sa roue&quot;"/>
          <p:cNvPicPr/>
          <p:nvPr/>
        </p:nvPicPr>
        <p:blipFill>
          <a:blip r:embed="rId4"/>
          <a:stretch/>
        </p:blipFill>
        <p:spPr>
          <a:xfrm>
            <a:off x="2195640" y="2133000"/>
            <a:ext cx="1479960" cy="96840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274680"/>
            <a:ext cx="4474440" cy="2001960"/>
          </a:xfrm>
          <a:prstGeom prst="rect">
            <a:avLst/>
          </a:prstGeom>
          <a:noFill/>
          <a:ln w="0">
            <a:noFill/>
          </a:ln>
        </p:spPr>
        <p:txBody>
          <a:bodyPr anchor="ctr">
            <a:normAutofit fontScale="91000"/>
          </a:bodyPr>
          <a:p>
            <a:pPr algn="ctr">
              <a:lnSpc>
                <a:spcPct val="100000"/>
              </a:lnSpc>
              <a:buNone/>
            </a:pPr>
            <a:br>
              <a:rPr sz="3100"/>
            </a:br>
            <a:r>
              <a:rPr b="0" lang="fr-FR" sz="2700" spc="-1" strike="noStrike">
                <a:solidFill>
                  <a:srgbClr val="000000"/>
                </a:solidFill>
                <a:latin typeface="Calibri"/>
              </a:rPr>
              <a:t>Un adulte dans une société malade de la gestion </a:t>
            </a:r>
            <a:br>
              <a:rPr sz="4400"/>
            </a:br>
            <a:endParaRPr b="0" lang="fr-FR" sz="2700" spc="-1" strike="noStrike">
              <a:solidFill>
                <a:srgbClr val="000000"/>
              </a:solidFill>
              <a:latin typeface="Calibri"/>
            </a:endParaRPr>
          </a:p>
        </p:txBody>
      </p:sp>
      <p:sp>
        <p:nvSpPr>
          <p:cNvPr id="170" name="PlaceHolder 2"/>
          <p:cNvSpPr>
            <a:spLocks noGrp="1"/>
          </p:cNvSpPr>
          <p:nvPr>
            <p:ph/>
          </p:nvPr>
        </p:nvSpPr>
        <p:spPr>
          <a:xfrm>
            <a:off x="478440" y="2554920"/>
            <a:ext cx="8229240" cy="4028040"/>
          </a:xfrm>
          <a:prstGeom prst="rect">
            <a:avLst/>
          </a:prstGeom>
          <a:noFill/>
          <a:ln w="0">
            <a:noFill/>
          </a:ln>
        </p:spPr>
        <p:txBody>
          <a:bodyPr anchor="t">
            <a:normAutofit fontScale="50000"/>
          </a:bodyPr>
          <a:p>
            <a:pPr marL="343080" indent="-343080">
              <a:lnSpc>
                <a:spcPct val="100000"/>
              </a:lnSpc>
              <a:spcBef>
                <a:spcPts val="641"/>
              </a:spcBef>
              <a:buClr>
                <a:srgbClr val="000000"/>
              </a:buClr>
              <a:buFont typeface="Wingdings" charset="2"/>
              <a:buChar char=""/>
            </a:pPr>
            <a:r>
              <a:rPr b="0" lang="fr-FR" sz="3200" spc="-1" strike="noStrike">
                <a:solidFill>
                  <a:srgbClr val="000000"/>
                </a:solidFill>
                <a:latin typeface="Calibri"/>
              </a:rPr>
              <a:t>Des mondes professionnels qui se réorganisent...se restructure  de manière  permanente  et peuvent induire des formes de précarisation subjective (Linhart) </a:t>
            </a:r>
            <a:endParaRPr b="0" lang="fr-FR" sz="3200" spc="-1" strike="noStrike">
              <a:solidFill>
                <a:srgbClr val="000000"/>
              </a:solidFill>
              <a:latin typeface="Calibri"/>
            </a:endParaRPr>
          </a:p>
          <a:p>
            <a:pPr marL="343080" indent="-343080">
              <a:lnSpc>
                <a:spcPct val="100000"/>
              </a:lnSpc>
              <a:spcBef>
                <a:spcPts val="641"/>
              </a:spcBef>
              <a:buClr>
                <a:srgbClr val="000000"/>
              </a:buClr>
              <a:buFont typeface="Wingdings" charset="2"/>
              <a:buChar char=""/>
            </a:pPr>
            <a:r>
              <a:rPr b="0" lang="fr-FR" sz="3200" spc="-1" strike="noStrike">
                <a:solidFill>
                  <a:srgbClr val="000000"/>
                </a:solidFill>
                <a:latin typeface="Calibri"/>
              </a:rPr>
              <a:t>Une pression managériale (idéologie gestionnaire) qui décide de façon accrue de l’organisation du travail et réduit l’autonomie des professionnels (Bertaux, Piot, Gaulejac, Gori)</a:t>
            </a:r>
            <a:endParaRPr b="0" lang="fr-FR" sz="3200" spc="-1" strike="noStrike">
              <a:solidFill>
                <a:srgbClr val="000000"/>
              </a:solidFill>
              <a:latin typeface="Calibri"/>
            </a:endParaRPr>
          </a:p>
          <a:p>
            <a:pPr marL="343080" indent="-343080">
              <a:lnSpc>
                <a:spcPct val="100000"/>
              </a:lnSpc>
              <a:spcBef>
                <a:spcPts val="641"/>
              </a:spcBef>
              <a:buClr>
                <a:srgbClr val="000000"/>
              </a:buClr>
              <a:buFont typeface="Wingdings" charset="2"/>
              <a:buChar char=""/>
            </a:pPr>
            <a:r>
              <a:rPr b="0" lang="fr-FR" sz="3200" spc="-1" strike="noStrike">
                <a:solidFill>
                  <a:srgbClr val="000000"/>
                </a:solidFill>
                <a:latin typeface="Calibri"/>
              </a:rPr>
              <a:t>Une rationalisation,  protocolisation, bureaucratisation, du travail</a:t>
            </a:r>
            <a:endParaRPr b="0" lang="fr-FR" sz="3200" spc="-1" strike="noStrike">
              <a:solidFill>
                <a:srgbClr val="000000"/>
              </a:solidFill>
              <a:latin typeface="Calibri"/>
            </a:endParaRPr>
          </a:p>
          <a:p>
            <a:pPr marL="343080" indent="-343080">
              <a:lnSpc>
                <a:spcPct val="100000"/>
              </a:lnSpc>
              <a:spcBef>
                <a:spcPts val="641"/>
              </a:spcBef>
              <a:buClr>
                <a:srgbClr val="000000"/>
              </a:buClr>
              <a:buFont typeface="Wingdings" charset="2"/>
              <a:buChar char=""/>
            </a:pPr>
            <a:r>
              <a:rPr b="0" lang="fr-FR" sz="3200" spc="-1" strike="noStrike">
                <a:solidFill>
                  <a:srgbClr val="000000"/>
                </a:solidFill>
                <a:latin typeface="Calibri"/>
              </a:rPr>
              <a:t> </a:t>
            </a:r>
            <a:r>
              <a:rPr b="0" lang="fr-FR" sz="3200" spc="-1" strike="noStrike">
                <a:solidFill>
                  <a:srgbClr val="000000"/>
                </a:solidFill>
                <a:latin typeface="Calibri"/>
              </a:rPr>
              <a:t>Une logique de reddition de compte, d’évaluation et de contrôle</a:t>
            </a:r>
            <a:endParaRPr b="0" lang="fr-FR" sz="3200" spc="-1" strike="noStrike">
              <a:solidFill>
                <a:srgbClr val="000000"/>
              </a:solidFill>
              <a:latin typeface="Calibri"/>
            </a:endParaRPr>
          </a:p>
          <a:p>
            <a:pPr marL="343080" indent="-343080">
              <a:lnSpc>
                <a:spcPct val="100000"/>
              </a:lnSpc>
              <a:spcBef>
                <a:spcPts val="641"/>
              </a:spcBef>
              <a:buClr>
                <a:srgbClr val="000000"/>
              </a:buClr>
              <a:buFont typeface="Wingdings" charset="2"/>
              <a:buChar char=""/>
            </a:pPr>
            <a:r>
              <a:rPr b="0" lang="fr-FR" sz="3200" spc="-1" strike="noStrike">
                <a:solidFill>
                  <a:srgbClr val="000000"/>
                </a:solidFill>
                <a:latin typeface="Calibri"/>
              </a:rPr>
              <a:t>Un néomanagement qui mise sur le capital humain, qui veut le bonheur de ses salariés mais leur  impose ses exigences de rentabilité </a:t>
            </a:r>
            <a:endParaRPr b="0" lang="fr-FR" sz="3200" spc="-1" strike="noStrike">
              <a:solidFill>
                <a:srgbClr val="000000"/>
              </a:solidFill>
              <a:latin typeface="Calibri"/>
            </a:endParaRPr>
          </a:p>
          <a:p>
            <a:pPr>
              <a:lnSpc>
                <a:spcPct val="100000"/>
              </a:lnSpc>
              <a:spcBef>
                <a:spcPts val="641"/>
              </a:spcBef>
              <a:buNone/>
            </a:pPr>
            <a:endParaRPr b="0" lang="fr-FR" sz="3200" spc="-1" strike="noStrike">
              <a:solidFill>
                <a:srgbClr val="000000"/>
              </a:solidFill>
              <a:latin typeface="Calibri"/>
            </a:endParaRPr>
          </a:p>
          <a:p>
            <a:pPr algn="just">
              <a:lnSpc>
                <a:spcPct val="100000"/>
              </a:lnSpc>
              <a:spcBef>
                <a:spcPts val="641"/>
              </a:spcBef>
              <a:buNone/>
              <a:tabLst>
                <a:tab algn="l" pos="0"/>
              </a:tabLst>
            </a:pPr>
            <a:r>
              <a:rPr b="1" lang="fr-FR" sz="3200" spc="-1" strike="noStrike">
                <a:solidFill>
                  <a:srgbClr val="000000"/>
                </a:solidFill>
                <a:latin typeface="Calibri"/>
              </a:rPr>
              <a:t>Des professionnels confrontés à un </a:t>
            </a:r>
            <a:r>
              <a:rPr b="1" i="1" lang="fr-FR" sz="3200" spc="-1" strike="noStrike">
                <a:solidFill>
                  <a:srgbClr val="000000"/>
                </a:solidFill>
                <a:latin typeface="Calibri"/>
              </a:rPr>
              <a:t>« océan d’exigences ».(</a:t>
            </a:r>
            <a:r>
              <a:rPr b="1" lang="fr-FR" sz="3200" spc="-1" strike="noStrike">
                <a:solidFill>
                  <a:srgbClr val="000000"/>
                </a:solidFill>
                <a:latin typeface="Calibri"/>
              </a:rPr>
              <a:t>K. Gergen) à un univers normatif et gestionnaire  qui risque de les détournés de leurs métiers et qui aboutie à une prolétarisation généralisée (Gori)</a:t>
            </a:r>
            <a:endParaRPr b="0" lang="fr-FR" sz="3200" spc="-1" strike="noStrike">
              <a:solidFill>
                <a:srgbClr val="000000"/>
              </a:solidFill>
              <a:latin typeface="Calibri"/>
            </a:endParaRPr>
          </a:p>
          <a:p>
            <a:pPr>
              <a:lnSpc>
                <a:spcPct val="100000"/>
              </a:lnSpc>
              <a:spcBef>
                <a:spcPts val="641"/>
              </a:spcBef>
              <a:buNone/>
              <a:tabLst>
                <a:tab algn="l" pos="0"/>
              </a:tabLst>
            </a:pPr>
            <a:endParaRPr b="0" lang="fr-FR" sz="3200" spc="-1" strike="noStrike">
              <a:solidFill>
                <a:srgbClr val="000000"/>
              </a:solidFill>
              <a:latin typeface="Calibri"/>
            </a:endParaRPr>
          </a:p>
        </p:txBody>
      </p:sp>
      <p:pic>
        <p:nvPicPr>
          <p:cNvPr id="171" name="Picture 4" descr="RÃ©sultat de recherche d'images pour &quot;accÃ©lÃ©ration &quot;"/>
          <p:cNvPicPr/>
          <p:nvPr/>
        </p:nvPicPr>
        <p:blipFill>
          <a:blip r:embed="rId1"/>
          <a:stretch/>
        </p:blipFill>
        <p:spPr>
          <a:xfrm>
            <a:off x="5364000" y="404640"/>
            <a:ext cx="3132720" cy="187200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PlaceHolder 1"/>
          <p:cNvSpPr>
            <a:spLocks noGrp="1"/>
          </p:cNvSpPr>
          <p:nvPr>
            <p:ph type="title"/>
          </p:nvPr>
        </p:nvSpPr>
        <p:spPr>
          <a:xfrm>
            <a:off x="457200" y="274680"/>
            <a:ext cx="8229240" cy="1142640"/>
          </a:xfrm>
          <a:prstGeom prst="rect">
            <a:avLst/>
          </a:prstGeom>
          <a:noFill/>
          <a:ln w="0">
            <a:noFill/>
          </a:ln>
        </p:spPr>
        <p:txBody>
          <a:bodyPr anchor="ctr">
            <a:noAutofit/>
          </a:bodyPr>
          <a:p>
            <a:pPr algn="ctr">
              <a:lnSpc>
                <a:spcPct val="100000"/>
              </a:lnSpc>
              <a:buNone/>
            </a:pPr>
            <a:r>
              <a:rPr b="0" lang="fr-FR" sz="2800" spc="-1" strike="noStrike">
                <a:solidFill>
                  <a:srgbClr val="000000"/>
                </a:solidFill>
                <a:latin typeface="Calibri"/>
              </a:rPr>
              <a:t>Nervosité dans la civilisation ?</a:t>
            </a:r>
            <a:br>
              <a:rPr sz="2800"/>
            </a:br>
            <a:r>
              <a:rPr b="0" lang="fr-FR" sz="2800" spc="-1" strike="noStrike">
                <a:solidFill>
                  <a:srgbClr val="000000"/>
                </a:solidFill>
                <a:latin typeface="Calibri"/>
              </a:rPr>
              <a:t>Une culture du malheur intime liée à une transformation sociale de l’individualité (</a:t>
            </a:r>
            <a:r>
              <a:rPr b="0" lang="fr-FR" sz="2800" spc="-1" strike="noStrike" u="sng">
                <a:solidFill>
                  <a:srgbClr val="0000ff"/>
                </a:solidFill>
                <a:uFillTx/>
                <a:latin typeface="Calibri"/>
                <a:hlinkClick r:id="rId1"/>
              </a:rPr>
              <a:t>Ehrenberg</a:t>
            </a:r>
            <a:r>
              <a:rPr b="0" lang="fr-FR" sz="2800" spc="-1" strike="noStrike">
                <a:solidFill>
                  <a:srgbClr val="000000"/>
                </a:solidFill>
                <a:latin typeface="Calibri"/>
              </a:rPr>
              <a:t>)</a:t>
            </a:r>
            <a:endParaRPr b="0" lang="fr-FR" sz="2800" spc="-1" strike="noStrike">
              <a:solidFill>
                <a:srgbClr val="000000"/>
              </a:solidFill>
              <a:latin typeface="Calibri"/>
            </a:endParaRPr>
          </a:p>
        </p:txBody>
      </p:sp>
      <p:pic>
        <p:nvPicPr>
          <p:cNvPr id="173" name="Picture 2" descr="RÃ©sultat de recherche d'images pour &quot;burn out   dessin&quot;"/>
          <p:cNvPicPr/>
          <p:nvPr/>
        </p:nvPicPr>
        <p:blipFill>
          <a:blip r:embed="rId2"/>
          <a:stretch/>
        </p:blipFill>
        <p:spPr>
          <a:xfrm>
            <a:off x="179640" y="1917000"/>
            <a:ext cx="8362800" cy="439200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74680"/>
            <a:ext cx="8229240" cy="273600"/>
          </a:xfrm>
          <a:prstGeom prst="rect">
            <a:avLst/>
          </a:prstGeom>
          <a:noFill/>
          <a:ln w="0">
            <a:noFill/>
          </a:ln>
        </p:spPr>
        <p:txBody>
          <a:bodyPr anchor="ctr">
            <a:normAutofit fontScale="9000"/>
          </a:bodyPr>
          <a:p>
            <a:pPr algn="ctr">
              <a:lnSpc>
                <a:spcPct val="100000"/>
              </a:lnSpc>
              <a:buNone/>
            </a:pPr>
            <a:br>
              <a:rPr sz="4400"/>
            </a:br>
            <a:r>
              <a:rPr b="0" lang="fr-FR" sz="4400" spc="-1" strike="noStrike">
                <a:solidFill>
                  <a:srgbClr val="000000"/>
                </a:solidFill>
                <a:latin typeface="Calibri"/>
              </a:rPr>
              <a:t>Une transition normative historique</a:t>
            </a:r>
            <a:br>
              <a:rPr sz="4400"/>
            </a:br>
            <a:endParaRPr b="0" lang="fr-FR" sz="4400" spc="-1" strike="noStrike">
              <a:solidFill>
                <a:srgbClr val="000000"/>
              </a:solidFill>
              <a:latin typeface="Calibri"/>
            </a:endParaRPr>
          </a:p>
        </p:txBody>
      </p:sp>
      <p:graphicFrame>
        <p:nvGraphicFramePr>
          <p:cNvPr id="2" name="Diagram2"/>
          <p:cNvGraphicFramePr/>
          <p:nvPr>
            <p:extLst>
              <p:ext uri="{D42A27DB-BD31-4B8C-83A1-F6EECF244321}">
                <p14:modId xmlns:p14="http://schemas.microsoft.com/office/powerpoint/2010/main" val="2835782310"/>
              </p:ext>
            </p:extLst>
          </p:nvPr>
        </p:nvGraphicFramePr>
        <p:xfrm>
          <a:off x="457200" y="908640"/>
          <a:ext cx="7930800" cy="482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75" name="ZoneTexte 4"/>
          <p:cNvSpPr/>
          <p:nvPr/>
        </p:nvSpPr>
        <p:spPr>
          <a:xfrm>
            <a:off x="308160" y="5614920"/>
            <a:ext cx="822924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fr-FR" sz="2400" spc="-1" strike="noStrike">
                <a:solidFill>
                  <a:srgbClr val="000000"/>
                </a:solidFill>
                <a:latin typeface="Calibri"/>
              </a:rPr>
              <a:t>Les individus sont sommés de se produire eux-mêmes dans une société qui valorise le choix, l’initiative, l’action individuelle</a:t>
            </a:r>
            <a:endParaRPr b="0" lang="fr-FR" sz="24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PlaceHolder 1"/>
          <p:cNvSpPr>
            <a:spLocks noGrp="1"/>
          </p:cNvSpPr>
          <p:nvPr>
            <p:ph type="subTitle"/>
          </p:nvPr>
        </p:nvSpPr>
        <p:spPr>
          <a:xfrm>
            <a:off x="684360" y="2046240"/>
            <a:ext cx="7200360" cy="4205520"/>
          </a:xfrm>
          <a:prstGeom prst="rect">
            <a:avLst/>
          </a:prstGeom>
          <a:noFill/>
          <a:ln w="0">
            <a:noFill/>
          </a:ln>
        </p:spPr>
        <p:txBody>
          <a:bodyPr anchor="t">
            <a:normAutofit fontScale="78000"/>
          </a:bodyPr>
          <a:p>
            <a:pPr>
              <a:lnSpc>
                <a:spcPct val="100000"/>
              </a:lnSpc>
              <a:spcBef>
                <a:spcPts val="400"/>
              </a:spcBef>
              <a:buNone/>
            </a:pPr>
            <a:endParaRPr b="0" lang="fr-FR" sz="2000" spc="-1" strike="noStrike">
              <a:latin typeface="Arial"/>
            </a:endParaRPr>
          </a:p>
          <a:p>
            <a:pPr>
              <a:lnSpc>
                <a:spcPct val="100000"/>
              </a:lnSpc>
              <a:spcBef>
                <a:spcPts val="400"/>
              </a:spcBef>
              <a:buNone/>
            </a:pPr>
            <a:endParaRPr b="0" lang="fr-FR" sz="2000" spc="-1" strike="noStrike">
              <a:latin typeface="Arial"/>
            </a:endParaRPr>
          </a:p>
          <a:p>
            <a:pPr>
              <a:lnSpc>
                <a:spcPct val="100000"/>
              </a:lnSpc>
              <a:spcBef>
                <a:spcPts val="400"/>
              </a:spcBef>
              <a:buNone/>
              <a:tabLst>
                <a:tab algn="l" pos="0"/>
              </a:tabLst>
            </a:pPr>
            <a:r>
              <a:rPr b="1" lang="fr-FR" sz="2000" spc="-1" strike="noStrike">
                <a:solidFill>
                  <a:srgbClr val="8b8b8b"/>
                </a:solidFill>
                <a:latin typeface="Calibri"/>
              </a:rPr>
              <a:t>L’injonction au dépassement de soi </a:t>
            </a:r>
            <a:r>
              <a:rPr b="0" lang="fr-FR" sz="2000" spc="-1" strike="noStrike">
                <a:solidFill>
                  <a:srgbClr val="8b8b8b"/>
                </a:solidFill>
                <a:latin typeface="Calibri"/>
              </a:rPr>
              <a:t>, le </a:t>
            </a:r>
            <a:r>
              <a:rPr b="1" lang="fr-FR" sz="2000" spc="-1" strike="noStrike">
                <a:solidFill>
                  <a:srgbClr val="8b8b8b"/>
                </a:solidFill>
                <a:latin typeface="Calibri"/>
              </a:rPr>
              <a:t>culte de la performance</a:t>
            </a:r>
            <a:r>
              <a:rPr b="0" lang="fr-FR" sz="2000" spc="-1" strike="noStrike">
                <a:solidFill>
                  <a:srgbClr val="8b8b8b"/>
                </a:solidFill>
                <a:latin typeface="Calibri"/>
              </a:rPr>
              <a:t>  forgent un </a:t>
            </a:r>
            <a:r>
              <a:rPr b="1" lang="fr-FR" sz="2000" spc="-1" strike="noStrike">
                <a:solidFill>
                  <a:srgbClr val="8b8b8b"/>
                </a:solidFill>
                <a:latin typeface="Calibri"/>
              </a:rPr>
              <a:t>nouvel imaginaire sociale </a:t>
            </a:r>
            <a:r>
              <a:rPr b="0" lang="fr-FR" sz="2000" spc="-1" strike="noStrike">
                <a:solidFill>
                  <a:srgbClr val="8b8b8b"/>
                </a:solidFill>
                <a:latin typeface="Calibri"/>
              </a:rPr>
              <a:t>qui sollicite la comparaison avec autrui et son regard</a:t>
            </a:r>
            <a:endParaRPr b="0" lang="fr-FR" sz="2000" spc="-1" strike="noStrike">
              <a:latin typeface="Arial"/>
            </a:endParaRPr>
          </a:p>
          <a:p>
            <a:pPr>
              <a:lnSpc>
                <a:spcPct val="100000"/>
              </a:lnSpc>
              <a:spcBef>
                <a:spcPts val="400"/>
              </a:spcBef>
              <a:buNone/>
              <a:tabLst>
                <a:tab algn="l" pos="0"/>
              </a:tabLst>
            </a:pPr>
            <a:endParaRPr b="0" lang="fr-FR" sz="2000" spc="-1" strike="noStrike">
              <a:latin typeface="Arial"/>
            </a:endParaRPr>
          </a:p>
          <a:p>
            <a:pPr>
              <a:lnSpc>
                <a:spcPct val="100000"/>
              </a:lnSpc>
              <a:spcBef>
                <a:spcPts val="400"/>
              </a:spcBef>
              <a:buNone/>
              <a:tabLst>
                <a:tab algn="l" pos="0"/>
              </a:tabLst>
            </a:pPr>
            <a:r>
              <a:rPr b="1" lang="fr-FR" sz="2000" spc="-1" strike="noStrike">
                <a:solidFill>
                  <a:srgbClr val="8b8b8b"/>
                </a:solidFill>
                <a:latin typeface="Calibri"/>
              </a:rPr>
              <a:t>Etre un « athlète »  un  acteur performant, efficace,  autonome</a:t>
            </a:r>
            <a:endParaRPr b="0" lang="fr-FR" sz="2000" spc="-1" strike="noStrike">
              <a:latin typeface="Arial"/>
            </a:endParaRPr>
          </a:p>
          <a:p>
            <a:pPr marL="343080" indent="-343080">
              <a:lnSpc>
                <a:spcPct val="100000"/>
              </a:lnSpc>
              <a:spcBef>
                <a:spcPts val="400"/>
              </a:spcBef>
              <a:buClr>
                <a:srgbClr val="8b8b8b"/>
              </a:buClr>
              <a:buFont typeface="Wingdings" charset="2"/>
              <a:buChar char=""/>
              <a:tabLst>
                <a:tab algn="l" pos="0"/>
              </a:tabLst>
            </a:pPr>
            <a:r>
              <a:rPr b="0" lang="fr-FR" sz="2000" spc="-1" strike="noStrike">
                <a:solidFill>
                  <a:srgbClr val="8b8b8b"/>
                </a:solidFill>
                <a:latin typeface="Calibri"/>
              </a:rPr>
              <a:t> </a:t>
            </a:r>
            <a:r>
              <a:rPr b="0" lang="fr-FR" sz="2000" spc="-1" strike="noStrike">
                <a:solidFill>
                  <a:srgbClr val="8b8b8b"/>
                </a:solidFill>
                <a:latin typeface="Calibri"/>
              </a:rPr>
              <a:t>Booster ses compétences</a:t>
            </a:r>
            <a:endParaRPr b="0" lang="fr-FR" sz="2000" spc="-1" strike="noStrike">
              <a:latin typeface="Arial"/>
            </a:endParaRPr>
          </a:p>
          <a:p>
            <a:pPr marL="343080" indent="-343080">
              <a:lnSpc>
                <a:spcPct val="100000"/>
              </a:lnSpc>
              <a:spcBef>
                <a:spcPts val="400"/>
              </a:spcBef>
              <a:buClr>
                <a:srgbClr val="8b8b8b"/>
              </a:buClr>
              <a:buFont typeface="Wingdings" charset="2"/>
              <a:buChar char=""/>
              <a:tabLst>
                <a:tab algn="l" pos="0"/>
              </a:tabLst>
            </a:pPr>
            <a:r>
              <a:rPr b="0" lang="fr-FR" sz="2000" spc="-1" strike="noStrike">
                <a:solidFill>
                  <a:srgbClr val="8b8b8b"/>
                </a:solidFill>
                <a:latin typeface="Calibri"/>
              </a:rPr>
              <a:t>Self marketing, personnal branding</a:t>
            </a:r>
            <a:endParaRPr b="0" lang="fr-FR" sz="2000" spc="-1" strike="noStrike">
              <a:latin typeface="Arial"/>
            </a:endParaRPr>
          </a:p>
          <a:p>
            <a:pPr marL="343080" indent="-343080">
              <a:lnSpc>
                <a:spcPct val="100000"/>
              </a:lnSpc>
              <a:spcBef>
                <a:spcPts val="400"/>
              </a:spcBef>
              <a:buClr>
                <a:srgbClr val="8b8b8b"/>
              </a:buClr>
              <a:buFont typeface="Wingdings" charset="2"/>
              <a:buChar char=""/>
              <a:tabLst>
                <a:tab algn="l" pos="0"/>
              </a:tabLst>
            </a:pPr>
            <a:r>
              <a:rPr b="0" lang="fr-FR" sz="2000" spc="-1" strike="noStrike">
                <a:solidFill>
                  <a:srgbClr val="8b8b8b"/>
                </a:solidFill>
                <a:latin typeface="Calibri"/>
              </a:rPr>
              <a:t>Fabrication psychopharmacologique de soi</a:t>
            </a:r>
            <a:endParaRPr b="0" lang="fr-FR" sz="2000" spc="-1" strike="noStrike">
              <a:latin typeface="Arial"/>
            </a:endParaRPr>
          </a:p>
          <a:p>
            <a:pPr marL="343080" indent="-343080">
              <a:lnSpc>
                <a:spcPct val="100000"/>
              </a:lnSpc>
              <a:spcBef>
                <a:spcPts val="400"/>
              </a:spcBef>
              <a:buClr>
                <a:srgbClr val="8b8b8b"/>
              </a:buClr>
              <a:buFont typeface="Wingdings" charset="2"/>
              <a:buChar char=""/>
              <a:tabLst>
                <a:tab algn="l" pos="0"/>
              </a:tabLst>
            </a:pPr>
            <a:r>
              <a:rPr b="0" lang="fr-FR" sz="2000" spc="-1" strike="noStrike">
                <a:solidFill>
                  <a:srgbClr val="8b8b8b"/>
                </a:solidFill>
                <a:latin typeface="Calibri"/>
              </a:rPr>
              <a:t>Coaching …</a:t>
            </a:r>
            <a:endParaRPr b="0" lang="fr-FR" sz="2000" spc="-1" strike="noStrike">
              <a:latin typeface="Arial"/>
            </a:endParaRPr>
          </a:p>
          <a:p>
            <a:pPr>
              <a:lnSpc>
                <a:spcPct val="100000"/>
              </a:lnSpc>
              <a:spcBef>
                <a:spcPts val="439"/>
              </a:spcBef>
              <a:buNone/>
              <a:tabLst>
                <a:tab algn="l" pos="0"/>
              </a:tabLst>
            </a:pPr>
            <a:endParaRPr b="0" lang="fr-FR" sz="2200" spc="-1" strike="noStrike">
              <a:latin typeface="Arial"/>
            </a:endParaRPr>
          </a:p>
          <a:p>
            <a:pPr>
              <a:lnSpc>
                <a:spcPct val="100000"/>
              </a:lnSpc>
              <a:spcBef>
                <a:spcPts val="439"/>
              </a:spcBef>
              <a:buNone/>
              <a:tabLst>
                <a:tab algn="l" pos="0"/>
              </a:tabLst>
            </a:pPr>
            <a:r>
              <a:rPr b="1" lang="fr-FR" sz="2200" spc="-1" strike="noStrike">
                <a:solidFill>
                  <a:srgbClr val="8b8b8b"/>
                </a:solidFill>
                <a:latin typeface="Calibri"/>
              </a:rPr>
              <a:t>le moi de chaque individu est devenu un capital </a:t>
            </a:r>
            <a:endParaRPr b="0" lang="fr-FR" sz="2200" spc="-1" strike="noStrike">
              <a:latin typeface="Arial"/>
            </a:endParaRPr>
          </a:p>
          <a:p>
            <a:pPr>
              <a:lnSpc>
                <a:spcPct val="100000"/>
              </a:lnSpc>
              <a:spcBef>
                <a:spcPts val="439"/>
              </a:spcBef>
              <a:buNone/>
              <a:tabLst>
                <a:tab algn="l" pos="0"/>
              </a:tabLst>
            </a:pPr>
            <a:r>
              <a:rPr b="1" lang="fr-FR" sz="2200" spc="-1" strike="noStrike">
                <a:solidFill>
                  <a:srgbClr val="8b8b8b"/>
                </a:solidFill>
                <a:latin typeface="Calibri"/>
              </a:rPr>
              <a:t>à faire fructifier (Gaulejac) </a:t>
            </a:r>
            <a:endParaRPr b="0" lang="fr-FR" sz="2200" spc="-1" strike="noStrike">
              <a:latin typeface="Arial"/>
            </a:endParaRPr>
          </a:p>
          <a:p>
            <a:pPr>
              <a:lnSpc>
                <a:spcPct val="100000"/>
              </a:lnSpc>
              <a:spcBef>
                <a:spcPts val="561"/>
              </a:spcBef>
              <a:buNone/>
              <a:tabLst>
                <a:tab algn="l" pos="0"/>
              </a:tabLst>
            </a:pPr>
            <a:endParaRPr b="0" lang="fr-FR" sz="2800" spc="-1" strike="noStrike">
              <a:latin typeface="Arial"/>
            </a:endParaRPr>
          </a:p>
          <a:p>
            <a:pPr>
              <a:lnSpc>
                <a:spcPct val="100000"/>
              </a:lnSpc>
              <a:spcBef>
                <a:spcPts val="641"/>
              </a:spcBef>
              <a:buNone/>
              <a:tabLst>
                <a:tab algn="l" pos="0"/>
              </a:tabLst>
            </a:pPr>
            <a:endParaRPr b="0" lang="fr-FR" sz="3200" spc="-1" strike="noStrike">
              <a:latin typeface="Arial"/>
            </a:endParaRPr>
          </a:p>
          <a:p>
            <a:pPr>
              <a:lnSpc>
                <a:spcPct val="100000"/>
              </a:lnSpc>
              <a:spcBef>
                <a:spcPts val="641"/>
              </a:spcBef>
              <a:buNone/>
              <a:tabLst>
                <a:tab algn="l" pos="0"/>
              </a:tabLst>
            </a:pPr>
            <a:endParaRPr b="0" lang="fr-FR" sz="3200" spc="-1" strike="noStrike">
              <a:latin typeface="Arial"/>
            </a:endParaRPr>
          </a:p>
        </p:txBody>
      </p:sp>
      <p:pic>
        <p:nvPicPr>
          <p:cNvPr id="177" name="Picture 2" descr="RÃ©sultat de recherche d'images pour &quot;nervositÃ© &quot;"/>
          <p:cNvPicPr/>
          <p:nvPr/>
        </p:nvPicPr>
        <p:blipFill>
          <a:blip r:embed="rId1"/>
          <a:stretch/>
        </p:blipFill>
        <p:spPr>
          <a:xfrm>
            <a:off x="6156000" y="3933000"/>
            <a:ext cx="2640600" cy="2547720"/>
          </a:xfrm>
          <a:prstGeom prst="rect">
            <a:avLst/>
          </a:prstGeom>
          <a:ln w="0">
            <a:noFill/>
          </a:ln>
        </p:spPr>
      </p:pic>
      <p:pic>
        <p:nvPicPr>
          <p:cNvPr id="178" name="Image 6" descr=""/>
          <p:cNvPicPr/>
          <p:nvPr/>
        </p:nvPicPr>
        <p:blipFill>
          <a:blip r:embed="rId2"/>
          <a:stretch/>
        </p:blipFill>
        <p:spPr>
          <a:xfrm>
            <a:off x="1763640" y="-148680"/>
            <a:ext cx="5137200" cy="254772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PlaceHolder 1"/>
          <p:cNvSpPr>
            <a:spLocks noGrp="1"/>
          </p:cNvSpPr>
          <p:nvPr>
            <p:ph type="title"/>
          </p:nvPr>
        </p:nvSpPr>
        <p:spPr>
          <a:xfrm>
            <a:off x="457200" y="274680"/>
            <a:ext cx="8229240" cy="1142640"/>
          </a:xfrm>
          <a:prstGeom prst="rect">
            <a:avLst/>
          </a:prstGeom>
          <a:noFill/>
          <a:ln w="0">
            <a:noFill/>
          </a:ln>
        </p:spPr>
        <p:txBody>
          <a:bodyPr anchor="ctr">
            <a:normAutofit fontScale="84000"/>
          </a:bodyPr>
          <a:p>
            <a:pPr algn="ctr">
              <a:lnSpc>
                <a:spcPct val="100000"/>
              </a:lnSpc>
              <a:buNone/>
            </a:pPr>
            <a:r>
              <a:rPr b="0" lang="fr-FR" sz="3200" spc="-1" strike="noStrike">
                <a:solidFill>
                  <a:srgbClr val="000000"/>
                </a:solidFill>
                <a:latin typeface="Calibri"/>
              </a:rPr>
              <a:t>Des injonctions sociales qui affectent les individus et donnent forme au malheur intime </a:t>
            </a:r>
            <a:endParaRPr b="0" lang="fr-FR" sz="3200" spc="-1" strike="noStrike">
              <a:solidFill>
                <a:srgbClr val="000000"/>
              </a:solidFill>
              <a:latin typeface="Calibri"/>
            </a:endParaRPr>
          </a:p>
        </p:txBody>
      </p:sp>
      <p:sp>
        <p:nvSpPr>
          <p:cNvPr id="180" name="PlaceHolder 2"/>
          <p:cNvSpPr>
            <a:spLocks noGrp="1"/>
          </p:cNvSpPr>
          <p:nvPr>
            <p:ph/>
          </p:nvPr>
        </p:nvSpPr>
        <p:spPr>
          <a:xfrm>
            <a:off x="457200" y="1600200"/>
            <a:ext cx="8229240" cy="4525560"/>
          </a:xfrm>
          <a:prstGeom prst="rect">
            <a:avLst/>
          </a:prstGeom>
          <a:noFill/>
          <a:ln w="0">
            <a:noFill/>
          </a:ln>
        </p:spPr>
        <p:txBody>
          <a:bodyPr anchor="t">
            <a:normAutofit fontScale="80000"/>
          </a:bodyPr>
          <a:p>
            <a:pPr marL="343080" indent="-343080">
              <a:lnSpc>
                <a:spcPct val="100000"/>
              </a:lnSpc>
              <a:spcBef>
                <a:spcPts val="561"/>
              </a:spcBef>
              <a:buClr>
                <a:srgbClr val="000000"/>
              </a:buClr>
              <a:buFont typeface="Arial"/>
              <a:buChar char="•"/>
            </a:pPr>
            <a:r>
              <a:rPr b="1" lang="fr-FR" sz="2800" spc="-1" strike="noStrike">
                <a:solidFill>
                  <a:srgbClr val="000000"/>
                </a:solidFill>
                <a:latin typeface="Calibri"/>
              </a:rPr>
              <a:t>Vulnérabilité plus forte à la </a:t>
            </a:r>
            <a:endParaRPr b="0" lang="fr-FR" sz="2800" spc="-1" strike="noStrike">
              <a:solidFill>
                <a:srgbClr val="000000"/>
              </a:solidFill>
              <a:latin typeface="Calibri"/>
            </a:endParaRPr>
          </a:p>
          <a:p>
            <a:pPr>
              <a:lnSpc>
                <a:spcPct val="100000"/>
              </a:lnSpc>
              <a:spcBef>
                <a:spcPts val="561"/>
              </a:spcBef>
              <a:buNone/>
              <a:tabLst>
                <a:tab algn="l" pos="0"/>
              </a:tabLst>
            </a:pPr>
            <a:r>
              <a:rPr b="1" lang="fr-FR" sz="2800" spc="-1" strike="noStrike">
                <a:solidFill>
                  <a:srgbClr val="000000"/>
                </a:solidFill>
                <a:latin typeface="Calibri"/>
              </a:rPr>
              <a:t>     </a:t>
            </a:r>
            <a:r>
              <a:rPr b="1" lang="fr-FR" sz="2800" spc="-1" strike="noStrike">
                <a:solidFill>
                  <a:srgbClr val="000000"/>
                </a:solidFill>
                <a:latin typeface="Calibri"/>
              </a:rPr>
              <a:t>souffrance psychique</a:t>
            </a:r>
            <a:endParaRPr b="0" lang="fr-FR" sz="2800" spc="-1" strike="noStrike">
              <a:solidFill>
                <a:srgbClr val="000000"/>
              </a:solidFill>
              <a:latin typeface="Calibri"/>
            </a:endParaRPr>
          </a:p>
          <a:p>
            <a:pPr>
              <a:lnSpc>
                <a:spcPct val="100000"/>
              </a:lnSpc>
              <a:spcBef>
                <a:spcPts val="479"/>
              </a:spcBef>
              <a:buNone/>
              <a:tabLst>
                <a:tab algn="l" pos="0"/>
              </a:tabLst>
            </a:pPr>
            <a:endParaRPr b="0" lang="fr-FR" sz="2400" spc="-1" strike="noStrike">
              <a:solidFill>
                <a:srgbClr val="000000"/>
              </a:solidFill>
              <a:latin typeface="Calibri"/>
            </a:endParaRPr>
          </a:p>
          <a:p>
            <a:pPr marL="343080" indent="-343080">
              <a:lnSpc>
                <a:spcPct val="100000"/>
              </a:lnSpc>
              <a:spcBef>
                <a:spcPts val="479"/>
              </a:spcBef>
              <a:buClr>
                <a:srgbClr val="000000"/>
              </a:buClr>
              <a:buFont typeface="Arial"/>
              <a:buChar char="•"/>
              <a:tabLst>
                <a:tab algn="l" pos="0"/>
              </a:tabLst>
            </a:pPr>
            <a:r>
              <a:rPr b="1" lang="fr-FR" sz="2400" spc="-1" strike="noStrike">
                <a:solidFill>
                  <a:srgbClr val="000000"/>
                </a:solidFill>
                <a:latin typeface="Calibri"/>
              </a:rPr>
              <a:t>Dépressions et addictions </a:t>
            </a:r>
            <a:r>
              <a:rPr b="0" lang="fr-FR" sz="2400" spc="-1" strike="noStrike">
                <a:solidFill>
                  <a:srgbClr val="000000"/>
                </a:solidFill>
                <a:latin typeface="Calibri"/>
              </a:rPr>
              <a:t>en hausse</a:t>
            </a:r>
            <a:endParaRPr b="0" lang="fr-FR" sz="2400" spc="-1" strike="noStrike">
              <a:solidFill>
                <a:srgbClr val="000000"/>
              </a:solidFill>
              <a:latin typeface="Calibri"/>
            </a:endParaRPr>
          </a:p>
          <a:p>
            <a:pPr marL="343080" indent="-343080">
              <a:lnSpc>
                <a:spcPct val="100000"/>
              </a:lnSpc>
              <a:spcBef>
                <a:spcPts val="479"/>
              </a:spcBef>
              <a:buClr>
                <a:srgbClr val="000000"/>
              </a:buClr>
              <a:buFont typeface="Arial"/>
              <a:buChar char="•"/>
              <a:tabLst>
                <a:tab algn="l" pos="0"/>
              </a:tabLst>
            </a:pPr>
            <a:r>
              <a:rPr b="1" lang="fr-FR" sz="2400" spc="-1" strike="noStrike">
                <a:solidFill>
                  <a:srgbClr val="000000"/>
                </a:solidFill>
                <a:latin typeface="Calibri"/>
              </a:rPr>
              <a:t>Souffrance au travail </a:t>
            </a:r>
            <a:r>
              <a:rPr b="0" lang="fr-FR" sz="2400" spc="-1" strike="noStrike">
                <a:solidFill>
                  <a:srgbClr val="000000"/>
                </a:solidFill>
                <a:latin typeface="Calibri"/>
              </a:rPr>
              <a:t>qui s’intensifie</a:t>
            </a:r>
            <a:endParaRPr b="0" lang="fr-FR" sz="2400" spc="-1" strike="noStrike">
              <a:solidFill>
                <a:srgbClr val="000000"/>
              </a:solidFill>
              <a:latin typeface="Calibri"/>
            </a:endParaRPr>
          </a:p>
          <a:p>
            <a:pPr marL="343080" indent="-343080">
              <a:lnSpc>
                <a:spcPct val="100000"/>
              </a:lnSpc>
              <a:spcBef>
                <a:spcPts val="479"/>
              </a:spcBef>
              <a:buClr>
                <a:srgbClr val="000000"/>
              </a:buClr>
              <a:buFont typeface="Arial"/>
              <a:buChar char="•"/>
              <a:tabLst>
                <a:tab algn="l" pos="0"/>
              </a:tabLst>
            </a:pPr>
            <a:r>
              <a:rPr b="1" lang="fr-FR" sz="2400" spc="-1" strike="noStrike">
                <a:solidFill>
                  <a:srgbClr val="000000"/>
                </a:solidFill>
                <a:latin typeface="Calibri"/>
              </a:rPr>
              <a:t>Troubles de l’attention </a:t>
            </a:r>
            <a:r>
              <a:rPr b="0" lang="fr-FR" sz="2400" spc="-1" strike="noStrike">
                <a:solidFill>
                  <a:srgbClr val="000000"/>
                </a:solidFill>
                <a:latin typeface="Calibri"/>
              </a:rPr>
              <a:t>(TDAHA)</a:t>
            </a:r>
            <a:endParaRPr b="0" lang="fr-FR" sz="2400" spc="-1" strike="noStrike">
              <a:solidFill>
                <a:srgbClr val="000000"/>
              </a:solidFill>
              <a:latin typeface="Calibri"/>
            </a:endParaRPr>
          </a:p>
          <a:p>
            <a:pPr marL="343080" indent="-343080">
              <a:lnSpc>
                <a:spcPct val="100000"/>
              </a:lnSpc>
              <a:spcBef>
                <a:spcPts val="479"/>
              </a:spcBef>
              <a:buClr>
                <a:srgbClr val="000000"/>
              </a:buClr>
              <a:buFont typeface="Arial"/>
              <a:buChar char="•"/>
              <a:tabLst>
                <a:tab algn="l" pos="0"/>
              </a:tabLst>
            </a:pPr>
            <a:r>
              <a:rPr b="0" lang="fr-FR" sz="2400" spc="-1" strike="noStrike">
                <a:solidFill>
                  <a:srgbClr val="000000"/>
                </a:solidFill>
                <a:latin typeface="Calibri"/>
              </a:rPr>
              <a:t>Peur de ne pas être à la hauteur des exigences </a:t>
            </a:r>
            <a:endParaRPr b="0" lang="fr-FR" sz="2400" spc="-1" strike="noStrike">
              <a:solidFill>
                <a:srgbClr val="000000"/>
              </a:solidFill>
              <a:latin typeface="Calibri"/>
            </a:endParaRPr>
          </a:p>
          <a:p>
            <a:pPr>
              <a:lnSpc>
                <a:spcPct val="100000"/>
              </a:lnSpc>
              <a:spcBef>
                <a:spcPts val="479"/>
              </a:spcBef>
              <a:buNone/>
              <a:tabLst>
                <a:tab algn="l" pos="0"/>
              </a:tabLst>
            </a:pPr>
            <a:r>
              <a:rPr b="0" lang="fr-FR" sz="2400" spc="-1" strike="noStrike">
                <a:solidFill>
                  <a:srgbClr val="000000"/>
                </a:solidFill>
                <a:latin typeface="Calibri"/>
              </a:rPr>
              <a:t>     </a:t>
            </a:r>
            <a:r>
              <a:rPr b="0" lang="fr-FR" sz="2400" spc="-1" strike="noStrike">
                <a:solidFill>
                  <a:srgbClr val="000000"/>
                </a:solidFill>
                <a:latin typeface="Calibri"/>
              </a:rPr>
              <a:t>qu’imposent ces normes d’excellence</a:t>
            </a:r>
            <a:endParaRPr b="0" lang="fr-FR" sz="2400" spc="-1" strike="noStrike">
              <a:solidFill>
                <a:srgbClr val="000000"/>
              </a:solidFill>
              <a:latin typeface="Calibri"/>
            </a:endParaRPr>
          </a:p>
          <a:p>
            <a:pPr>
              <a:lnSpc>
                <a:spcPct val="100000"/>
              </a:lnSpc>
              <a:spcBef>
                <a:spcPts val="479"/>
              </a:spcBef>
              <a:buNone/>
              <a:tabLst>
                <a:tab algn="l" pos="0"/>
              </a:tabLst>
            </a:pPr>
            <a:endParaRPr b="0" lang="fr-FR" sz="2400" spc="-1" strike="noStrike">
              <a:solidFill>
                <a:srgbClr val="000000"/>
              </a:solidFill>
              <a:latin typeface="Calibri"/>
            </a:endParaRPr>
          </a:p>
          <a:p>
            <a:pPr>
              <a:lnSpc>
                <a:spcPct val="100000"/>
              </a:lnSpc>
              <a:spcBef>
                <a:spcPts val="479"/>
              </a:spcBef>
              <a:buNone/>
              <a:tabLst>
                <a:tab algn="l" pos="0"/>
              </a:tabLst>
            </a:pPr>
            <a:endParaRPr b="0" lang="fr-FR" sz="2400" spc="-1" strike="noStrike">
              <a:solidFill>
                <a:srgbClr val="000000"/>
              </a:solidFill>
              <a:latin typeface="Calibri"/>
            </a:endParaRPr>
          </a:p>
          <a:p>
            <a:pPr>
              <a:lnSpc>
                <a:spcPct val="100000"/>
              </a:lnSpc>
              <a:spcBef>
                <a:spcPts val="479"/>
              </a:spcBef>
              <a:buNone/>
              <a:tabLst>
                <a:tab algn="l" pos="0"/>
              </a:tabLst>
            </a:pPr>
            <a:r>
              <a:rPr b="0" lang="fr-FR" sz="2400" spc="-1" strike="noStrike">
                <a:solidFill>
                  <a:srgbClr val="000000"/>
                </a:solidFill>
                <a:latin typeface="Calibri"/>
              </a:rPr>
              <a:t>(… Essor de thèses </a:t>
            </a:r>
            <a:r>
              <a:rPr b="0" lang="fr-FR" sz="2400" spc="-1" strike="noStrike" u="sng">
                <a:solidFill>
                  <a:srgbClr val="0000ff"/>
                </a:solidFill>
                <a:uFillTx/>
                <a:latin typeface="Calibri"/>
                <a:hlinkClick r:id="rId1"/>
              </a:rPr>
              <a:t>transhumanistes</a:t>
            </a:r>
            <a:r>
              <a:rPr b="0" lang="fr-FR" sz="2400" spc="-1" strike="noStrike">
                <a:solidFill>
                  <a:srgbClr val="000000"/>
                </a:solidFill>
                <a:latin typeface="Calibri"/>
              </a:rPr>
              <a:t> </a:t>
            </a:r>
            <a:endParaRPr b="0" lang="fr-FR" sz="2400" spc="-1" strike="noStrike">
              <a:solidFill>
                <a:srgbClr val="000000"/>
              </a:solidFill>
              <a:latin typeface="Calibri"/>
            </a:endParaRPr>
          </a:p>
          <a:p>
            <a:pPr>
              <a:lnSpc>
                <a:spcPct val="100000"/>
              </a:lnSpc>
              <a:spcBef>
                <a:spcPts val="439"/>
              </a:spcBef>
              <a:buNone/>
              <a:tabLst>
                <a:tab algn="l" pos="0"/>
              </a:tabLst>
            </a:pPr>
            <a:r>
              <a:rPr b="0" lang="fr-FR" sz="2200" spc="-1" strike="noStrike">
                <a:solidFill>
                  <a:srgbClr val="000000"/>
                </a:solidFill>
                <a:latin typeface="Calibri"/>
              </a:rPr>
              <a:t>Améliorer l’humain pour le rendre plus </a:t>
            </a:r>
            <a:endParaRPr b="0" lang="fr-FR" sz="2200" spc="-1" strike="noStrike">
              <a:solidFill>
                <a:srgbClr val="000000"/>
              </a:solidFill>
              <a:latin typeface="Calibri"/>
            </a:endParaRPr>
          </a:p>
          <a:p>
            <a:pPr>
              <a:lnSpc>
                <a:spcPct val="100000"/>
              </a:lnSpc>
              <a:spcBef>
                <a:spcPts val="439"/>
              </a:spcBef>
              <a:buNone/>
              <a:tabLst>
                <a:tab algn="l" pos="0"/>
              </a:tabLst>
            </a:pPr>
            <a:r>
              <a:rPr b="0" lang="fr-FR" sz="2200" spc="-1" strike="noStrike">
                <a:solidFill>
                  <a:srgbClr val="000000"/>
                </a:solidFill>
                <a:latin typeface="Calibri"/>
              </a:rPr>
              <a:t>performant, moins vulnérable …)</a:t>
            </a:r>
            <a:endParaRPr b="0" lang="fr-FR" sz="2200" spc="-1" strike="noStrike">
              <a:solidFill>
                <a:srgbClr val="000000"/>
              </a:solidFill>
              <a:latin typeface="Calibri"/>
            </a:endParaRPr>
          </a:p>
          <a:p>
            <a:pPr>
              <a:lnSpc>
                <a:spcPct val="100000"/>
              </a:lnSpc>
              <a:spcBef>
                <a:spcPts val="641"/>
              </a:spcBef>
              <a:buNone/>
              <a:tabLst>
                <a:tab algn="l" pos="0"/>
              </a:tabLst>
            </a:pPr>
            <a:endParaRPr b="0" lang="fr-FR" sz="3200" spc="-1" strike="noStrike">
              <a:solidFill>
                <a:srgbClr val="000000"/>
              </a:solidFill>
              <a:latin typeface="Calibri"/>
            </a:endParaRPr>
          </a:p>
        </p:txBody>
      </p:sp>
      <p:pic>
        <p:nvPicPr>
          <p:cNvPr id="181" name="Image 8" descr=""/>
          <p:cNvPicPr/>
          <p:nvPr/>
        </p:nvPicPr>
        <p:blipFill>
          <a:blip r:embed="rId2"/>
          <a:stretch/>
        </p:blipFill>
        <p:spPr>
          <a:xfrm>
            <a:off x="6012000" y="1417680"/>
            <a:ext cx="2674440" cy="1497600"/>
          </a:xfrm>
          <a:prstGeom prst="rect">
            <a:avLst/>
          </a:prstGeom>
          <a:ln w="0">
            <a:noFill/>
          </a:ln>
        </p:spPr>
      </p:pic>
      <p:sp>
        <p:nvSpPr>
          <p:cNvPr id="182" name="AutoShape 4"/>
          <p:cNvSpPr/>
          <p:nvPr/>
        </p:nvSpPr>
        <p:spPr>
          <a:xfrm>
            <a:off x="4419720" y="3276720"/>
            <a:ext cx="304560" cy="304560"/>
          </a:xfrm>
          <a:prstGeom prst="rect">
            <a:avLst/>
          </a:prstGeom>
          <a:noFill/>
          <a:ln w="0">
            <a:noFill/>
          </a:ln>
        </p:spPr>
        <p:style>
          <a:lnRef idx="0"/>
          <a:fillRef idx="0"/>
          <a:effectRef idx="0"/>
          <a:fontRef idx="minor"/>
        </p:style>
      </p:sp>
      <p:sp>
        <p:nvSpPr>
          <p:cNvPr id="183" name="AutoShape 6"/>
          <p:cNvSpPr/>
          <p:nvPr/>
        </p:nvSpPr>
        <p:spPr>
          <a:xfrm>
            <a:off x="4572000" y="3429000"/>
            <a:ext cx="304560" cy="304560"/>
          </a:xfrm>
          <a:prstGeom prst="rect">
            <a:avLst/>
          </a:prstGeom>
          <a:noFill/>
          <a:ln w="0">
            <a:noFill/>
          </a:ln>
        </p:spPr>
        <p:style>
          <a:lnRef idx="0"/>
          <a:fillRef idx="0"/>
          <a:effectRef idx="0"/>
          <a:fontRef idx="minor"/>
        </p:style>
      </p:sp>
      <p:sp>
        <p:nvSpPr>
          <p:cNvPr id="184" name="AutoShape 8"/>
          <p:cNvSpPr/>
          <p:nvPr/>
        </p:nvSpPr>
        <p:spPr>
          <a:xfrm>
            <a:off x="4724280" y="3581280"/>
            <a:ext cx="304560" cy="304560"/>
          </a:xfrm>
          <a:prstGeom prst="rect">
            <a:avLst/>
          </a:prstGeom>
          <a:noFill/>
          <a:ln w="0">
            <a:noFill/>
          </a:ln>
        </p:spPr>
        <p:style>
          <a:lnRef idx="0"/>
          <a:fillRef idx="0"/>
          <a:effectRef idx="0"/>
          <a:fontRef idx="minor"/>
        </p:style>
      </p:sp>
      <p:pic>
        <p:nvPicPr>
          <p:cNvPr id="185" name="Image 15" descr=""/>
          <p:cNvPicPr/>
          <p:nvPr/>
        </p:nvPicPr>
        <p:blipFill>
          <a:blip r:embed="rId3"/>
          <a:stretch/>
        </p:blipFill>
        <p:spPr>
          <a:xfrm>
            <a:off x="6817680" y="3065760"/>
            <a:ext cx="1708200" cy="1497600"/>
          </a:xfrm>
          <a:prstGeom prst="rect">
            <a:avLst/>
          </a:prstGeom>
          <a:ln w="0">
            <a:noFill/>
          </a:ln>
        </p:spPr>
      </p:pic>
      <p:pic>
        <p:nvPicPr>
          <p:cNvPr id="186" name="Image 17" descr=""/>
          <p:cNvPicPr/>
          <p:nvPr/>
        </p:nvPicPr>
        <p:blipFill>
          <a:blip r:embed="rId4"/>
          <a:stretch/>
        </p:blipFill>
        <p:spPr>
          <a:xfrm>
            <a:off x="5498640" y="4941000"/>
            <a:ext cx="3321360" cy="148572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PlaceHolder 1"/>
          <p:cNvSpPr>
            <a:spLocks noGrp="1"/>
          </p:cNvSpPr>
          <p:nvPr>
            <p:ph type="title"/>
          </p:nvPr>
        </p:nvSpPr>
        <p:spPr>
          <a:xfrm>
            <a:off x="539640" y="484200"/>
            <a:ext cx="7772040" cy="1469520"/>
          </a:xfrm>
          <a:prstGeom prst="rect">
            <a:avLst/>
          </a:prstGeom>
          <a:noFill/>
          <a:ln w="0">
            <a:noFill/>
          </a:ln>
        </p:spPr>
        <p:txBody>
          <a:bodyPr anchor="ctr">
            <a:normAutofit fontScale="76000"/>
          </a:bodyPr>
          <a:p>
            <a:pPr algn="ctr">
              <a:lnSpc>
                <a:spcPct val="100000"/>
              </a:lnSpc>
              <a:buNone/>
            </a:pPr>
            <a:r>
              <a:rPr b="0" lang="fr-FR" sz="4400" spc="-1" strike="noStrike">
                <a:solidFill>
                  <a:srgbClr val="000000"/>
                </a:solidFill>
                <a:latin typeface="Calibri"/>
              </a:rPr>
              <a:t>Une souffrance psychique devenue un problème de santé publique</a:t>
            </a:r>
            <a:endParaRPr b="0" lang="fr-FR" sz="4400" spc="-1" strike="noStrike">
              <a:solidFill>
                <a:srgbClr val="000000"/>
              </a:solidFill>
              <a:latin typeface="Calibri"/>
            </a:endParaRPr>
          </a:p>
        </p:txBody>
      </p:sp>
      <p:sp>
        <p:nvSpPr>
          <p:cNvPr id="188" name="PlaceHolder 2"/>
          <p:cNvSpPr>
            <a:spLocks noGrp="1"/>
          </p:cNvSpPr>
          <p:nvPr>
            <p:ph type="subTitle"/>
          </p:nvPr>
        </p:nvSpPr>
        <p:spPr>
          <a:xfrm>
            <a:off x="1371600" y="3886200"/>
            <a:ext cx="6400440" cy="1752120"/>
          </a:xfrm>
          <a:prstGeom prst="rect">
            <a:avLst/>
          </a:prstGeom>
          <a:noFill/>
          <a:ln w="0">
            <a:noFill/>
          </a:ln>
        </p:spPr>
        <p:txBody>
          <a:bodyPr anchor="t">
            <a:noAutofit/>
          </a:bodyPr>
          <a:p>
            <a:pPr algn="ctr">
              <a:buNone/>
            </a:pPr>
            <a:endParaRPr b="0" lang="fr-FR" sz="3200" spc="-1" strike="noStrike">
              <a:latin typeface="Arial"/>
            </a:endParaRPr>
          </a:p>
        </p:txBody>
      </p:sp>
      <p:pic>
        <p:nvPicPr>
          <p:cNvPr id="189" name="Picture 2" descr=""/>
          <p:cNvPicPr/>
          <p:nvPr/>
        </p:nvPicPr>
        <p:blipFill>
          <a:blip r:embed="rId1"/>
          <a:stretch/>
        </p:blipFill>
        <p:spPr>
          <a:xfrm>
            <a:off x="1073880" y="2139480"/>
            <a:ext cx="6703560" cy="423396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PlaceHolder 1"/>
          <p:cNvSpPr>
            <a:spLocks noGrp="1"/>
          </p:cNvSpPr>
          <p:nvPr>
            <p:ph type="title"/>
          </p:nvPr>
        </p:nvSpPr>
        <p:spPr>
          <a:xfrm>
            <a:off x="467640" y="188640"/>
            <a:ext cx="8229240" cy="791640"/>
          </a:xfrm>
          <a:prstGeom prst="rect">
            <a:avLst/>
          </a:prstGeom>
          <a:noFill/>
          <a:ln w="0">
            <a:noFill/>
          </a:ln>
        </p:spPr>
        <p:txBody>
          <a:bodyPr anchor="ctr">
            <a:normAutofit/>
          </a:bodyPr>
          <a:p>
            <a:pPr algn="ctr">
              <a:lnSpc>
                <a:spcPct val="100000"/>
              </a:lnSpc>
              <a:buNone/>
            </a:pPr>
            <a:r>
              <a:rPr b="0" lang="fr-FR" sz="3600" spc="-1" strike="noStrike">
                <a:solidFill>
                  <a:srgbClr val="000000"/>
                </a:solidFill>
                <a:latin typeface="Calibri"/>
              </a:rPr>
              <a:t>La postmodernité</a:t>
            </a:r>
            <a:endParaRPr b="0" lang="fr-FR" sz="3600" spc="-1" strike="noStrike">
              <a:solidFill>
                <a:srgbClr val="000000"/>
              </a:solidFill>
              <a:latin typeface="Calibri"/>
            </a:endParaRPr>
          </a:p>
        </p:txBody>
      </p:sp>
      <p:sp>
        <p:nvSpPr>
          <p:cNvPr id="133" name="PlaceHolder 2"/>
          <p:cNvSpPr>
            <a:spLocks noGrp="1"/>
          </p:cNvSpPr>
          <p:nvPr>
            <p:ph/>
          </p:nvPr>
        </p:nvSpPr>
        <p:spPr>
          <a:xfrm>
            <a:off x="251640" y="1052640"/>
            <a:ext cx="8712720" cy="5616360"/>
          </a:xfrm>
          <a:prstGeom prst="rect">
            <a:avLst/>
          </a:prstGeom>
          <a:noFill/>
          <a:ln w="0">
            <a:noFill/>
          </a:ln>
        </p:spPr>
        <p:txBody>
          <a:bodyPr anchor="t">
            <a:normAutofit fontScale="50000"/>
          </a:bodyPr>
          <a:p>
            <a:pPr>
              <a:lnSpc>
                <a:spcPct val="100000"/>
              </a:lnSpc>
              <a:spcBef>
                <a:spcPts val="720"/>
              </a:spcBef>
              <a:buNone/>
              <a:tabLst>
                <a:tab algn="l" pos="0"/>
              </a:tabLst>
            </a:pPr>
            <a:endParaRPr b="0" lang="fr-FR" sz="3600" spc="-1" strike="noStrike">
              <a:solidFill>
                <a:srgbClr val="000000"/>
              </a:solidFill>
              <a:latin typeface="Calibri"/>
            </a:endParaRPr>
          </a:p>
          <a:p>
            <a:pPr marL="343080" indent="-343080">
              <a:lnSpc>
                <a:spcPct val="100000"/>
              </a:lnSpc>
              <a:spcBef>
                <a:spcPts val="720"/>
              </a:spcBef>
              <a:buClr>
                <a:srgbClr val="000000"/>
              </a:buClr>
              <a:buFont typeface="Wingdings" charset="2"/>
              <a:buChar char=""/>
              <a:tabLst>
                <a:tab algn="l" pos="0"/>
              </a:tabLst>
            </a:pPr>
            <a:r>
              <a:rPr b="0" lang="fr-FR" sz="3600" spc="-1" strike="noStrike">
                <a:solidFill>
                  <a:srgbClr val="000000"/>
                </a:solidFill>
                <a:latin typeface="Calibri"/>
              </a:rPr>
              <a:t>La postmodernité est un cadre d’analyse qui décrit </a:t>
            </a:r>
            <a:r>
              <a:rPr b="1" lang="fr-FR" sz="3600" spc="-1" strike="noStrike">
                <a:solidFill>
                  <a:srgbClr val="000000"/>
                </a:solidFill>
                <a:latin typeface="Calibri"/>
              </a:rPr>
              <a:t>l'éclatement des références temporelles et locales </a:t>
            </a:r>
            <a:r>
              <a:rPr b="0" lang="fr-FR" sz="3600" spc="-1" strike="noStrike">
                <a:solidFill>
                  <a:srgbClr val="000000"/>
                </a:solidFill>
                <a:latin typeface="Calibri"/>
              </a:rPr>
              <a:t>(modèles passés et croyance dans le progrès) c’est la </a:t>
            </a:r>
            <a:r>
              <a:rPr b="1" lang="fr-FR" sz="3600" spc="-1" strike="noStrike">
                <a:solidFill>
                  <a:srgbClr val="000000"/>
                </a:solidFill>
                <a:latin typeface="Calibri"/>
              </a:rPr>
              <a:t>crise des métarécits</a:t>
            </a:r>
            <a:r>
              <a:rPr b="0" lang="fr-FR" sz="3600" spc="-1" strike="noStrike">
                <a:solidFill>
                  <a:srgbClr val="000000"/>
                </a:solidFill>
                <a:latin typeface="Calibri"/>
              </a:rPr>
              <a:t>, des idéologies (Lyotard)</a:t>
            </a:r>
            <a:endParaRPr b="0" lang="fr-FR" sz="3600" spc="-1" strike="noStrike">
              <a:solidFill>
                <a:srgbClr val="000000"/>
              </a:solidFill>
              <a:latin typeface="Calibri"/>
            </a:endParaRPr>
          </a:p>
          <a:p>
            <a:pPr>
              <a:lnSpc>
                <a:spcPct val="100000"/>
              </a:lnSpc>
              <a:spcBef>
                <a:spcPts val="720"/>
              </a:spcBef>
              <a:buNone/>
              <a:tabLst>
                <a:tab algn="l" pos="0"/>
              </a:tabLst>
            </a:pPr>
            <a:endParaRPr b="0" lang="fr-FR" sz="3600" spc="-1" strike="noStrike">
              <a:solidFill>
                <a:srgbClr val="000000"/>
              </a:solidFill>
              <a:latin typeface="Calibri"/>
            </a:endParaRPr>
          </a:p>
          <a:p>
            <a:pPr marL="343080" indent="-343080">
              <a:lnSpc>
                <a:spcPct val="100000"/>
              </a:lnSpc>
              <a:spcBef>
                <a:spcPts val="760"/>
              </a:spcBef>
              <a:buClr>
                <a:srgbClr val="000000"/>
              </a:buClr>
              <a:buFont typeface="Wingdings" charset="2"/>
              <a:buChar char=""/>
              <a:tabLst>
                <a:tab algn="l" pos="0"/>
              </a:tabLst>
            </a:pPr>
            <a:r>
              <a:rPr b="0" lang="fr-FR" sz="3800" spc="-1" strike="noStrike">
                <a:solidFill>
                  <a:srgbClr val="000000"/>
                </a:solidFill>
                <a:latin typeface="Calibri"/>
              </a:rPr>
              <a:t>L’individu « ne sait plus à quel sens se vouer » (Gaulejac) , il se réfugie dans l’hédonisme et dans le présent (Maffesoli)</a:t>
            </a:r>
            <a:endParaRPr b="0" lang="fr-FR" sz="3800" spc="-1" strike="noStrike">
              <a:solidFill>
                <a:srgbClr val="000000"/>
              </a:solidFill>
              <a:latin typeface="Calibri"/>
            </a:endParaRPr>
          </a:p>
          <a:p>
            <a:pPr>
              <a:lnSpc>
                <a:spcPct val="100000"/>
              </a:lnSpc>
              <a:spcBef>
                <a:spcPts val="760"/>
              </a:spcBef>
              <a:buNone/>
              <a:tabLst>
                <a:tab algn="l" pos="0"/>
              </a:tabLst>
            </a:pPr>
            <a:endParaRPr b="0" lang="fr-FR" sz="3800" spc="-1" strike="noStrike">
              <a:solidFill>
                <a:srgbClr val="000000"/>
              </a:solidFill>
              <a:latin typeface="Calibri"/>
            </a:endParaRPr>
          </a:p>
          <a:p>
            <a:pPr marL="343080" indent="-343080">
              <a:lnSpc>
                <a:spcPct val="100000"/>
              </a:lnSpc>
              <a:spcBef>
                <a:spcPts val="720"/>
              </a:spcBef>
              <a:buClr>
                <a:srgbClr val="000000"/>
              </a:buClr>
              <a:buFont typeface="Wingdings" charset="2"/>
              <a:buChar char=""/>
              <a:tabLst>
                <a:tab algn="l" pos="0"/>
              </a:tabLst>
            </a:pPr>
            <a:r>
              <a:rPr b="0" lang="fr-FR" sz="3600" spc="-1" strike="noStrike">
                <a:solidFill>
                  <a:srgbClr val="000000"/>
                </a:solidFill>
                <a:latin typeface="Calibri"/>
              </a:rPr>
              <a:t>Un </a:t>
            </a:r>
            <a:r>
              <a:rPr b="1" lang="fr-FR" sz="3600" spc="-1" strike="noStrike">
                <a:solidFill>
                  <a:srgbClr val="000000"/>
                </a:solidFill>
                <a:latin typeface="Calibri"/>
              </a:rPr>
              <a:t>Brouillage identitaire (</a:t>
            </a:r>
            <a:r>
              <a:rPr b="0" lang="fr-FR" sz="3600" spc="-1" strike="noStrike">
                <a:solidFill>
                  <a:srgbClr val="000000"/>
                </a:solidFill>
                <a:latin typeface="Calibri"/>
              </a:rPr>
              <a:t>Boutinet) fragilise l’identité individuelle et collective. On observe  une plus grande flexibilité identitaire et une fragmentation de la société (société des tribus)</a:t>
            </a:r>
            <a:endParaRPr b="0" lang="fr-FR" sz="3600" spc="-1" strike="noStrike">
              <a:solidFill>
                <a:srgbClr val="000000"/>
              </a:solidFill>
              <a:latin typeface="Calibri"/>
            </a:endParaRPr>
          </a:p>
          <a:p>
            <a:pPr>
              <a:lnSpc>
                <a:spcPct val="100000"/>
              </a:lnSpc>
              <a:spcBef>
                <a:spcPts val="720"/>
              </a:spcBef>
              <a:buNone/>
              <a:tabLst>
                <a:tab algn="l" pos="0"/>
              </a:tabLst>
            </a:pPr>
            <a:endParaRPr b="0" lang="fr-FR" sz="3600" spc="-1" strike="noStrike">
              <a:solidFill>
                <a:srgbClr val="000000"/>
              </a:solidFill>
              <a:latin typeface="Calibri"/>
            </a:endParaRPr>
          </a:p>
          <a:p>
            <a:pPr marL="343080" indent="-343080">
              <a:lnSpc>
                <a:spcPct val="100000"/>
              </a:lnSpc>
              <a:spcBef>
                <a:spcPts val="720"/>
              </a:spcBef>
              <a:buClr>
                <a:srgbClr val="000000"/>
              </a:buClr>
              <a:buFont typeface="Wingdings" charset="2"/>
              <a:buChar char=""/>
              <a:tabLst>
                <a:tab algn="l" pos="0"/>
              </a:tabLst>
            </a:pPr>
            <a:r>
              <a:rPr b="0" lang="fr-FR" sz="3600" spc="-1" strike="noStrike">
                <a:solidFill>
                  <a:srgbClr val="000000"/>
                </a:solidFill>
                <a:latin typeface="Calibri"/>
              </a:rPr>
              <a:t>Une </a:t>
            </a:r>
            <a:r>
              <a:rPr b="1" lang="fr-FR" sz="3600" spc="-1" strike="noStrike">
                <a:solidFill>
                  <a:srgbClr val="000000"/>
                </a:solidFill>
                <a:latin typeface="Calibri"/>
              </a:rPr>
              <a:t>Crise des institutions (</a:t>
            </a:r>
            <a:r>
              <a:rPr b="0" lang="fr-FR" sz="3600" spc="-1" strike="noStrike">
                <a:solidFill>
                  <a:srgbClr val="000000"/>
                </a:solidFill>
                <a:latin typeface="Calibri"/>
              </a:rPr>
              <a:t>panne de la transcendance, de la verticalité) </a:t>
            </a:r>
            <a:endParaRPr b="0" lang="fr-FR" sz="3600" spc="-1" strike="noStrike">
              <a:solidFill>
                <a:srgbClr val="000000"/>
              </a:solidFill>
              <a:latin typeface="Calibri"/>
            </a:endParaRPr>
          </a:p>
          <a:p>
            <a:pPr>
              <a:lnSpc>
                <a:spcPct val="100000"/>
              </a:lnSpc>
              <a:spcBef>
                <a:spcPts val="720"/>
              </a:spcBef>
              <a:buNone/>
              <a:tabLst>
                <a:tab algn="l" pos="0"/>
              </a:tabLst>
            </a:pPr>
            <a:endParaRPr b="0" lang="fr-FR" sz="3600" spc="-1" strike="noStrike">
              <a:solidFill>
                <a:srgbClr val="000000"/>
              </a:solidFill>
              <a:latin typeface="Calibri"/>
            </a:endParaRPr>
          </a:p>
          <a:p>
            <a:pPr marL="343080" indent="-343080">
              <a:lnSpc>
                <a:spcPct val="100000"/>
              </a:lnSpc>
              <a:spcBef>
                <a:spcPts val="720"/>
              </a:spcBef>
              <a:buClr>
                <a:srgbClr val="000000"/>
              </a:buClr>
              <a:buFont typeface="Wingdings" charset="2"/>
              <a:buChar char=""/>
              <a:tabLst>
                <a:tab algn="l" pos="0"/>
              </a:tabLst>
            </a:pPr>
            <a:r>
              <a:rPr b="1" lang="fr-FR" sz="3600" spc="-1" strike="noStrike">
                <a:solidFill>
                  <a:srgbClr val="000000"/>
                </a:solidFill>
                <a:latin typeface="Calibri"/>
              </a:rPr>
              <a:t>Les sociologies postmodernes relèvent d’une  épistémologie ouverte, qui convoquent des cadres théoriques éclectiques,  non homogènes</a:t>
            </a:r>
            <a:endParaRPr b="0" lang="fr-FR" sz="3600" spc="-1" strike="noStrike">
              <a:solidFill>
                <a:srgbClr val="000000"/>
              </a:solidFill>
              <a:latin typeface="Calibri"/>
            </a:endParaRPr>
          </a:p>
          <a:p>
            <a:pPr>
              <a:lnSpc>
                <a:spcPct val="100000"/>
              </a:lnSpc>
              <a:spcBef>
                <a:spcPts val="641"/>
              </a:spcBef>
              <a:buNone/>
              <a:tabLst>
                <a:tab algn="l" pos="0"/>
              </a:tabLst>
            </a:pPr>
            <a:endParaRPr b="0" lang="fr-FR" sz="3200" spc="-1" strike="noStrike">
              <a:solidFill>
                <a:srgbClr val="000000"/>
              </a:solidFill>
              <a:latin typeface="Calibri"/>
            </a:endParaRPr>
          </a:p>
        </p:txBody>
      </p:sp>
      <p:pic>
        <p:nvPicPr>
          <p:cNvPr id="134" name="Picture 2" descr=""/>
          <p:cNvPicPr/>
          <p:nvPr/>
        </p:nvPicPr>
        <p:blipFill>
          <a:blip r:embed="rId1"/>
          <a:stretch/>
        </p:blipFill>
        <p:spPr>
          <a:xfrm>
            <a:off x="7092360" y="36000"/>
            <a:ext cx="1616760" cy="1212480"/>
          </a:xfrm>
          <a:prstGeom prst="rect">
            <a:avLst/>
          </a:prstGeom>
          <a:ln w="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PlaceHolder 1"/>
          <p:cNvSpPr>
            <a:spLocks noGrp="1"/>
          </p:cNvSpPr>
          <p:nvPr>
            <p:ph type="title"/>
          </p:nvPr>
        </p:nvSpPr>
        <p:spPr>
          <a:xfrm>
            <a:off x="457200" y="274680"/>
            <a:ext cx="8229240" cy="1142640"/>
          </a:xfrm>
          <a:prstGeom prst="rect">
            <a:avLst/>
          </a:prstGeom>
          <a:noFill/>
          <a:ln w="0">
            <a:noFill/>
          </a:ln>
        </p:spPr>
        <p:txBody>
          <a:bodyPr anchor="ctr">
            <a:normAutofit fontScale="88000"/>
          </a:bodyPr>
          <a:p>
            <a:pPr algn="ctr">
              <a:lnSpc>
                <a:spcPct val="100000"/>
              </a:lnSpc>
              <a:buNone/>
            </a:pPr>
            <a:r>
              <a:rPr b="0" lang="fr-FR" sz="4400" spc="-1" strike="noStrike">
                <a:solidFill>
                  <a:srgbClr val="000000"/>
                </a:solidFill>
                <a:latin typeface="Calibri"/>
              </a:rPr>
              <a:t>Entre normose et psychose…</a:t>
            </a:r>
            <a:endParaRPr b="0" lang="fr-FR" sz="4400" spc="-1" strike="noStrike">
              <a:solidFill>
                <a:srgbClr val="000000"/>
              </a:solidFill>
              <a:latin typeface="Calibri"/>
            </a:endParaRPr>
          </a:p>
        </p:txBody>
      </p:sp>
      <p:pic>
        <p:nvPicPr>
          <p:cNvPr id="191" name="Espace réservé du contenu 3" descr=""/>
          <p:cNvPicPr/>
          <p:nvPr/>
        </p:nvPicPr>
        <p:blipFill>
          <a:blip r:embed="rId1"/>
          <a:stretch/>
        </p:blipFill>
        <p:spPr>
          <a:xfrm>
            <a:off x="1475640" y="1556640"/>
            <a:ext cx="6192360" cy="445068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PlaceHolder 1"/>
          <p:cNvSpPr>
            <a:spLocks noGrp="1"/>
          </p:cNvSpPr>
          <p:nvPr>
            <p:ph type="title"/>
          </p:nvPr>
        </p:nvSpPr>
        <p:spPr>
          <a:xfrm>
            <a:off x="467640" y="332640"/>
            <a:ext cx="8229240" cy="849600"/>
          </a:xfrm>
          <a:prstGeom prst="rect">
            <a:avLst/>
          </a:prstGeom>
          <a:noFill/>
          <a:ln w="0">
            <a:noFill/>
          </a:ln>
        </p:spPr>
        <p:txBody>
          <a:bodyPr anchor="ctr">
            <a:normAutofit/>
          </a:bodyPr>
          <a:p>
            <a:pPr>
              <a:lnSpc>
                <a:spcPct val="100000"/>
              </a:lnSpc>
              <a:buNone/>
            </a:pPr>
            <a:r>
              <a:rPr b="0" lang="fr-FR" sz="3600" spc="-1" strike="noStrike">
                <a:solidFill>
                  <a:srgbClr val="000000"/>
                </a:solidFill>
                <a:latin typeface="Calibri"/>
              </a:rPr>
              <a:t>En résumé</a:t>
            </a:r>
            <a:endParaRPr b="0" lang="fr-FR" sz="3600" spc="-1" strike="noStrike">
              <a:solidFill>
                <a:srgbClr val="000000"/>
              </a:solidFill>
              <a:latin typeface="Calibri"/>
            </a:endParaRPr>
          </a:p>
        </p:txBody>
      </p:sp>
      <p:sp>
        <p:nvSpPr>
          <p:cNvPr id="193" name="PlaceHolder 2"/>
          <p:cNvSpPr>
            <a:spLocks noGrp="1"/>
          </p:cNvSpPr>
          <p:nvPr>
            <p:ph/>
          </p:nvPr>
        </p:nvSpPr>
        <p:spPr>
          <a:xfrm>
            <a:off x="395640" y="1340640"/>
            <a:ext cx="8568720" cy="4745880"/>
          </a:xfrm>
          <a:prstGeom prst="rect">
            <a:avLst/>
          </a:prstGeom>
          <a:noFill/>
          <a:ln w="0">
            <a:noFill/>
          </a:ln>
        </p:spPr>
        <p:txBody>
          <a:bodyPr anchor="t">
            <a:noAutofit/>
          </a:bodyPr>
          <a:p>
            <a:pPr marL="343080" indent="-343080">
              <a:lnSpc>
                <a:spcPct val="100000"/>
              </a:lnSpc>
              <a:spcBef>
                <a:spcPts val="479"/>
              </a:spcBef>
              <a:buClr>
                <a:srgbClr val="000000"/>
              </a:buClr>
              <a:buFont typeface="Arial"/>
              <a:buChar char="•"/>
            </a:pPr>
            <a:r>
              <a:rPr b="0" lang="fr-FR" sz="2400" spc="-1" strike="noStrike">
                <a:solidFill>
                  <a:srgbClr val="000000"/>
                </a:solidFill>
                <a:latin typeface="Calibri"/>
              </a:rPr>
              <a:t>Un adulte sans ancrage, devenu fragile, évoluant dans un environnement incertain marqué par la précarité et l’accélération</a:t>
            </a:r>
            <a:endParaRPr b="0" lang="fr-FR" sz="2400" spc="-1" strike="noStrike">
              <a:solidFill>
                <a:srgbClr val="000000"/>
              </a:solidFill>
              <a:latin typeface="Calibri"/>
            </a:endParaRPr>
          </a:p>
          <a:p>
            <a:pPr marL="343080" indent="-343080">
              <a:lnSpc>
                <a:spcPct val="100000"/>
              </a:lnSpc>
              <a:spcBef>
                <a:spcPts val="479"/>
              </a:spcBef>
              <a:buClr>
                <a:srgbClr val="000000"/>
              </a:buClr>
              <a:buFont typeface="Arial"/>
              <a:buChar char="•"/>
            </a:pPr>
            <a:r>
              <a:rPr b="0" lang="fr-FR" sz="2400" spc="-1" strike="noStrike">
                <a:solidFill>
                  <a:srgbClr val="000000"/>
                </a:solidFill>
                <a:latin typeface="Calibri"/>
              </a:rPr>
              <a:t>Un adulte au parcours heurté, fragmenté</a:t>
            </a:r>
            <a:endParaRPr b="0" lang="fr-FR" sz="2400" spc="-1" strike="noStrike">
              <a:solidFill>
                <a:srgbClr val="000000"/>
              </a:solidFill>
              <a:latin typeface="Calibri"/>
            </a:endParaRPr>
          </a:p>
          <a:p>
            <a:pPr marL="343080" indent="-343080">
              <a:lnSpc>
                <a:spcPct val="100000"/>
              </a:lnSpc>
              <a:spcBef>
                <a:spcPts val="479"/>
              </a:spcBef>
              <a:buClr>
                <a:srgbClr val="000000"/>
              </a:buClr>
              <a:buFont typeface="Arial"/>
              <a:buChar char="•"/>
            </a:pPr>
            <a:r>
              <a:rPr b="0" lang="fr-FR" sz="2400" spc="-1" strike="noStrike">
                <a:solidFill>
                  <a:srgbClr val="000000"/>
                </a:solidFill>
                <a:latin typeface="Calibri"/>
              </a:rPr>
              <a:t>Un adulte désorienté et désorientant</a:t>
            </a:r>
            <a:endParaRPr b="0" lang="fr-FR" sz="2400" spc="-1" strike="noStrike">
              <a:solidFill>
                <a:srgbClr val="000000"/>
              </a:solidFill>
              <a:latin typeface="Calibri"/>
            </a:endParaRPr>
          </a:p>
          <a:p>
            <a:pPr marL="343080" indent="-343080">
              <a:lnSpc>
                <a:spcPct val="100000"/>
              </a:lnSpc>
              <a:spcBef>
                <a:spcPts val="479"/>
              </a:spcBef>
              <a:buClr>
                <a:srgbClr val="000000"/>
              </a:buClr>
              <a:buFont typeface="Arial"/>
              <a:buChar char="•"/>
            </a:pPr>
            <a:r>
              <a:rPr b="0" lang="fr-FR" sz="2400" spc="-1" strike="noStrike">
                <a:solidFill>
                  <a:srgbClr val="000000"/>
                </a:solidFill>
                <a:latin typeface="Calibri"/>
              </a:rPr>
              <a:t>Un adulte en souffrance psychique</a:t>
            </a:r>
            <a:endParaRPr b="0" lang="fr-FR" sz="2400" spc="-1" strike="noStrike">
              <a:solidFill>
                <a:srgbClr val="000000"/>
              </a:solidFill>
              <a:latin typeface="Calibri"/>
            </a:endParaRPr>
          </a:p>
          <a:p>
            <a:pPr>
              <a:lnSpc>
                <a:spcPct val="100000"/>
              </a:lnSpc>
              <a:spcBef>
                <a:spcPts val="641"/>
              </a:spcBef>
              <a:buNone/>
              <a:tabLst>
                <a:tab algn="l" pos="0"/>
              </a:tabLst>
            </a:pPr>
            <a:endParaRPr b="0" lang="fr-FR" sz="3200" spc="-1" strike="noStrike">
              <a:solidFill>
                <a:srgbClr val="000000"/>
              </a:solidFill>
              <a:latin typeface="Calibri"/>
            </a:endParaRPr>
          </a:p>
          <a:p>
            <a:pPr>
              <a:lnSpc>
                <a:spcPct val="100000"/>
              </a:lnSpc>
              <a:spcBef>
                <a:spcPts val="641"/>
              </a:spcBef>
              <a:buNone/>
              <a:tabLst>
                <a:tab algn="l" pos="0"/>
              </a:tabLst>
            </a:pPr>
            <a:endParaRPr b="0" lang="fr-FR" sz="3200" spc="-1" strike="noStrike">
              <a:solidFill>
                <a:srgbClr val="000000"/>
              </a:solidFill>
              <a:latin typeface="Calibri"/>
            </a:endParaRPr>
          </a:p>
        </p:txBody>
      </p:sp>
      <p:pic>
        <p:nvPicPr>
          <p:cNvPr id="194" name="Image 3" descr=""/>
          <p:cNvPicPr/>
          <p:nvPr/>
        </p:nvPicPr>
        <p:blipFill>
          <a:blip r:embed="rId1"/>
          <a:stretch/>
        </p:blipFill>
        <p:spPr>
          <a:xfrm>
            <a:off x="6084000" y="3693240"/>
            <a:ext cx="2688840" cy="2393280"/>
          </a:xfrm>
          <a:prstGeom prst="rect">
            <a:avLst/>
          </a:prstGeom>
          <a:ln w="0">
            <a:noFill/>
          </a:ln>
        </p:spPr>
      </p:pic>
      <p:sp>
        <p:nvSpPr>
          <p:cNvPr id="195" name="ZoneTexte 4"/>
          <p:cNvSpPr/>
          <p:nvPr/>
        </p:nvSpPr>
        <p:spPr>
          <a:xfrm>
            <a:off x="708480" y="4005000"/>
            <a:ext cx="4799520" cy="30758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fr-FR" sz="2800" spc="-1" strike="noStrike">
                <a:solidFill>
                  <a:srgbClr val="000000"/>
                </a:solidFill>
                <a:latin typeface="Calibri"/>
              </a:rPr>
              <a:t>Un adulte qui à besoin d’être </a:t>
            </a:r>
            <a:endParaRPr b="0" lang="fr-FR" sz="2800" spc="-1" strike="noStrike">
              <a:latin typeface="Arial"/>
            </a:endParaRPr>
          </a:p>
          <a:p>
            <a:pPr algn="ctr">
              <a:lnSpc>
                <a:spcPct val="100000"/>
              </a:lnSpc>
              <a:buNone/>
            </a:pPr>
            <a:r>
              <a:rPr b="0" lang="fr-FR" sz="2800" spc="-1" strike="noStrike">
                <a:solidFill>
                  <a:srgbClr val="000000"/>
                </a:solidFill>
                <a:latin typeface="Calibri"/>
              </a:rPr>
              <a:t>    </a:t>
            </a:r>
            <a:r>
              <a:rPr b="0" lang="fr-FR" sz="2800" spc="-1" strike="noStrike">
                <a:solidFill>
                  <a:srgbClr val="000000"/>
                </a:solidFill>
                <a:latin typeface="Calibri"/>
              </a:rPr>
              <a:t>accompagné pour construire </a:t>
            </a:r>
            <a:endParaRPr b="0" lang="fr-FR" sz="2800" spc="-1" strike="noStrike">
              <a:latin typeface="Arial"/>
            </a:endParaRPr>
          </a:p>
          <a:p>
            <a:pPr algn="ctr">
              <a:lnSpc>
                <a:spcPct val="100000"/>
              </a:lnSpc>
              <a:buNone/>
            </a:pPr>
            <a:r>
              <a:rPr b="0" lang="fr-FR" sz="2800" spc="-1" strike="noStrike">
                <a:solidFill>
                  <a:srgbClr val="000000"/>
                </a:solidFill>
                <a:latin typeface="Calibri"/>
              </a:rPr>
              <a:t>    </a:t>
            </a:r>
            <a:r>
              <a:rPr b="0" lang="fr-FR" sz="2800" spc="-1" strike="noStrike">
                <a:solidFill>
                  <a:srgbClr val="000000"/>
                </a:solidFill>
                <a:latin typeface="Calibri"/>
              </a:rPr>
              <a:t>son autonomie mais aussi  s’émanciper de l’ordre néolibéral</a:t>
            </a:r>
            <a:endParaRPr b="0" lang="fr-FR" sz="28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PlaceHolder 1"/>
          <p:cNvSpPr>
            <a:spLocks noGrp="1"/>
          </p:cNvSpPr>
          <p:nvPr>
            <p:ph type="title"/>
          </p:nvPr>
        </p:nvSpPr>
        <p:spPr>
          <a:xfrm>
            <a:off x="457200" y="582120"/>
            <a:ext cx="8229240" cy="1142640"/>
          </a:xfrm>
          <a:prstGeom prst="rect">
            <a:avLst/>
          </a:prstGeom>
          <a:noFill/>
          <a:ln w="0">
            <a:noFill/>
          </a:ln>
        </p:spPr>
        <p:txBody>
          <a:bodyPr anchor="ctr">
            <a:normAutofit fontScale="52000"/>
          </a:bodyPr>
          <a:p>
            <a:pPr algn="ctr">
              <a:lnSpc>
                <a:spcPct val="100000"/>
              </a:lnSpc>
              <a:buNone/>
            </a:pPr>
            <a:r>
              <a:rPr b="0" lang="fr-FR" sz="4400" spc="-1" strike="noStrike">
                <a:solidFill>
                  <a:srgbClr val="000000"/>
                </a:solidFill>
                <a:latin typeface="Calibri"/>
              </a:rPr>
              <a:t>Etre formateur d’adulte aujourd’hui</a:t>
            </a:r>
            <a:br>
              <a:rPr sz="4400"/>
            </a:br>
            <a:r>
              <a:rPr b="0" lang="fr-FR" sz="4400" spc="-1" strike="noStrike">
                <a:solidFill>
                  <a:srgbClr val="000000"/>
                </a:solidFill>
                <a:latin typeface="Calibri"/>
              </a:rPr>
              <a:t>Un métier impossible ?</a:t>
            </a:r>
            <a:br>
              <a:rPr sz="4400"/>
            </a:br>
            <a:endParaRPr b="0" lang="fr-FR" sz="4400" spc="-1" strike="noStrike">
              <a:solidFill>
                <a:srgbClr val="000000"/>
              </a:solidFill>
              <a:latin typeface="Calibri"/>
            </a:endParaRPr>
          </a:p>
        </p:txBody>
      </p:sp>
      <p:sp>
        <p:nvSpPr>
          <p:cNvPr id="197" name="PlaceHolder 2"/>
          <p:cNvSpPr>
            <a:spLocks noGrp="1"/>
          </p:cNvSpPr>
          <p:nvPr>
            <p:ph/>
          </p:nvPr>
        </p:nvSpPr>
        <p:spPr>
          <a:xfrm>
            <a:off x="558360" y="1725120"/>
            <a:ext cx="5525280" cy="4550400"/>
          </a:xfrm>
          <a:prstGeom prst="rect">
            <a:avLst/>
          </a:prstGeom>
          <a:noFill/>
          <a:ln w="0">
            <a:noFill/>
          </a:ln>
        </p:spPr>
        <p:txBody>
          <a:bodyPr anchor="t">
            <a:normAutofit fontScale="78000"/>
          </a:bodyPr>
          <a:p>
            <a:pPr>
              <a:lnSpc>
                <a:spcPct val="100000"/>
              </a:lnSpc>
              <a:spcBef>
                <a:spcPts val="641"/>
              </a:spcBef>
              <a:buNone/>
              <a:tabLst>
                <a:tab algn="l" pos="0"/>
              </a:tabLst>
            </a:pPr>
            <a:r>
              <a:rPr b="0" lang="fr-FR" sz="3200" spc="-1" strike="noStrike">
                <a:solidFill>
                  <a:srgbClr val="000000"/>
                </a:solidFill>
                <a:latin typeface="Calibri"/>
              </a:rPr>
              <a:t>Une complexité inhérente aux métiers relationnels </a:t>
            </a:r>
            <a:endParaRPr b="0" lang="fr-FR" sz="3200" spc="-1" strike="noStrike">
              <a:solidFill>
                <a:srgbClr val="000000"/>
              </a:solidFill>
              <a:latin typeface="Calibri"/>
            </a:endParaRPr>
          </a:p>
          <a:p>
            <a:pPr>
              <a:lnSpc>
                <a:spcPct val="100000"/>
              </a:lnSpc>
              <a:spcBef>
                <a:spcPts val="519"/>
              </a:spcBef>
              <a:buNone/>
              <a:tabLst>
                <a:tab algn="l" pos="0"/>
              </a:tabLst>
            </a:pPr>
            <a:r>
              <a:rPr b="0" i="1" lang="fr-FR" sz="2600" spc="-1" strike="noStrike">
                <a:solidFill>
                  <a:srgbClr val="000000"/>
                </a:solidFill>
                <a:latin typeface="Calibri"/>
              </a:rPr>
              <a:t>la formation comme processus d’autorisation »  (</a:t>
            </a:r>
            <a:r>
              <a:rPr b="0" lang="fr-FR" sz="2600" spc="-1" strike="noStrike">
                <a:solidFill>
                  <a:srgbClr val="000000"/>
                </a:solidFill>
                <a:latin typeface="Calibri"/>
              </a:rPr>
              <a:t>Ardoino)</a:t>
            </a:r>
            <a:endParaRPr b="0" lang="fr-FR" sz="2600" spc="-1" strike="noStrike">
              <a:solidFill>
                <a:srgbClr val="000000"/>
              </a:solidFill>
              <a:latin typeface="Calibri"/>
            </a:endParaRPr>
          </a:p>
          <a:p>
            <a:pPr>
              <a:lnSpc>
                <a:spcPct val="100000"/>
              </a:lnSpc>
              <a:spcBef>
                <a:spcPts val="519"/>
              </a:spcBef>
              <a:buNone/>
              <a:tabLst>
                <a:tab algn="l" pos="0"/>
              </a:tabLst>
            </a:pPr>
            <a:endParaRPr b="0" lang="fr-FR" sz="2600" spc="-1" strike="noStrike">
              <a:solidFill>
                <a:srgbClr val="000000"/>
              </a:solidFill>
              <a:latin typeface="Calibri"/>
            </a:endParaRPr>
          </a:p>
          <a:p>
            <a:pPr>
              <a:lnSpc>
                <a:spcPct val="100000"/>
              </a:lnSpc>
              <a:spcBef>
                <a:spcPts val="519"/>
              </a:spcBef>
              <a:buNone/>
              <a:tabLst>
                <a:tab algn="l" pos="0"/>
              </a:tabLst>
            </a:pPr>
            <a:r>
              <a:rPr b="0" lang="fr-FR" sz="2600" spc="-1" strike="noStrike">
                <a:solidFill>
                  <a:srgbClr val="000000"/>
                </a:solidFill>
                <a:latin typeface="Calibri"/>
              </a:rPr>
              <a:t>Un  paradoxe au cœur de toute pratique éducative  ou </a:t>
            </a:r>
            <a:r>
              <a:rPr b="1" lang="fr-FR" sz="2600" spc="-1" strike="noStrike">
                <a:solidFill>
                  <a:srgbClr val="000000"/>
                </a:solidFill>
                <a:latin typeface="Calibri"/>
              </a:rPr>
              <a:t>l’énigme de l’ampoule</a:t>
            </a:r>
            <a:endParaRPr b="0" lang="fr-FR" sz="2600" spc="-1" strike="noStrike">
              <a:solidFill>
                <a:srgbClr val="000000"/>
              </a:solidFill>
              <a:latin typeface="Calibri"/>
            </a:endParaRPr>
          </a:p>
          <a:p>
            <a:pPr>
              <a:lnSpc>
                <a:spcPct val="100000"/>
              </a:lnSpc>
              <a:spcBef>
                <a:spcPts val="519"/>
              </a:spcBef>
              <a:buNone/>
              <a:tabLst>
                <a:tab algn="l" pos="0"/>
              </a:tabLst>
            </a:pPr>
            <a:endParaRPr b="0" lang="fr-FR" sz="2600" spc="-1" strike="noStrike">
              <a:solidFill>
                <a:srgbClr val="000000"/>
              </a:solidFill>
              <a:latin typeface="Calibri"/>
            </a:endParaRPr>
          </a:p>
          <a:p>
            <a:pPr algn="just">
              <a:lnSpc>
                <a:spcPct val="100000"/>
              </a:lnSpc>
              <a:spcBef>
                <a:spcPts val="519"/>
              </a:spcBef>
              <a:buNone/>
              <a:tabLst>
                <a:tab algn="l" pos="0"/>
              </a:tabLst>
            </a:pPr>
            <a:r>
              <a:rPr b="0" lang="fr-FR" sz="2600" spc="-1" strike="noStrike">
                <a:solidFill>
                  <a:srgbClr val="000000"/>
                </a:solidFill>
                <a:latin typeface="Calibri"/>
              </a:rPr>
              <a:t>Un métier reposant sur la </a:t>
            </a:r>
            <a:r>
              <a:rPr b="1" lang="fr-FR" sz="2600" spc="-1" strike="noStrike">
                <a:solidFill>
                  <a:srgbClr val="000000"/>
                </a:solidFill>
                <a:latin typeface="Calibri"/>
              </a:rPr>
              <a:t>co-activité </a:t>
            </a:r>
            <a:r>
              <a:rPr b="0" lang="fr-FR" sz="2600" spc="-1" strike="noStrike">
                <a:solidFill>
                  <a:srgbClr val="000000"/>
                </a:solidFill>
                <a:latin typeface="Calibri"/>
              </a:rPr>
              <a:t>avec le formé, qui mobilise des compétences techniques mais surtout des compétences relationnelles et communicationnels (Mayen)</a:t>
            </a:r>
            <a:endParaRPr b="0" lang="fr-FR" sz="2600" spc="-1" strike="noStrike">
              <a:solidFill>
                <a:srgbClr val="000000"/>
              </a:solidFill>
              <a:latin typeface="Calibri"/>
            </a:endParaRPr>
          </a:p>
          <a:p>
            <a:pPr>
              <a:lnSpc>
                <a:spcPct val="100000"/>
              </a:lnSpc>
              <a:spcBef>
                <a:spcPts val="519"/>
              </a:spcBef>
              <a:buNone/>
              <a:tabLst>
                <a:tab algn="l" pos="0"/>
              </a:tabLst>
            </a:pPr>
            <a:endParaRPr b="0" lang="fr-FR" sz="2600" spc="-1" strike="noStrike">
              <a:solidFill>
                <a:srgbClr val="000000"/>
              </a:solidFill>
              <a:latin typeface="Calibri"/>
            </a:endParaRPr>
          </a:p>
          <a:p>
            <a:pPr>
              <a:lnSpc>
                <a:spcPct val="100000"/>
              </a:lnSpc>
              <a:spcBef>
                <a:spcPts val="519"/>
              </a:spcBef>
              <a:buNone/>
              <a:tabLst>
                <a:tab algn="l" pos="0"/>
              </a:tabLst>
            </a:pPr>
            <a:endParaRPr b="0" lang="fr-FR" sz="2600" spc="-1" strike="noStrike">
              <a:solidFill>
                <a:srgbClr val="000000"/>
              </a:solidFill>
              <a:latin typeface="Calibri"/>
            </a:endParaRPr>
          </a:p>
        </p:txBody>
      </p:sp>
      <p:pic>
        <p:nvPicPr>
          <p:cNvPr id="198" name="Picture 2" descr="Image associÃ©e"/>
          <p:cNvPicPr/>
          <p:nvPr/>
        </p:nvPicPr>
        <p:blipFill>
          <a:blip r:embed="rId1"/>
          <a:stretch/>
        </p:blipFill>
        <p:spPr>
          <a:xfrm>
            <a:off x="6300360" y="1749960"/>
            <a:ext cx="2284920" cy="2477160"/>
          </a:xfrm>
          <a:prstGeom prst="rect">
            <a:avLst/>
          </a:prstGeom>
          <a:ln w="0">
            <a:noFill/>
          </a:ln>
        </p:spPr>
      </p:pic>
      <p:pic>
        <p:nvPicPr>
          <p:cNvPr id="199" name="Picture 6" descr="RÃ©sultat de recherche d'images pour &quot;changer une ampoule&quot;"/>
          <p:cNvPicPr/>
          <p:nvPr/>
        </p:nvPicPr>
        <p:blipFill>
          <a:blip r:embed="rId2"/>
          <a:stretch/>
        </p:blipFill>
        <p:spPr>
          <a:xfrm>
            <a:off x="6300360" y="4884840"/>
            <a:ext cx="2386080" cy="1689120"/>
          </a:xfrm>
          <a:prstGeom prst="rect">
            <a:avLst/>
          </a:prstGeom>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PlaceHolder 1"/>
          <p:cNvSpPr>
            <a:spLocks noGrp="1"/>
          </p:cNvSpPr>
          <p:nvPr>
            <p:ph type="title"/>
          </p:nvPr>
        </p:nvSpPr>
        <p:spPr>
          <a:xfrm>
            <a:off x="416880" y="283320"/>
            <a:ext cx="6346800" cy="1142640"/>
          </a:xfrm>
          <a:prstGeom prst="rect">
            <a:avLst/>
          </a:prstGeom>
          <a:noFill/>
          <a:ln w="0">
            <a:noFill/>
          </a:ln>
        </p:spPr>
        <p:txBody>
          <a:bodyPr anchor="ctr">
            <a:normAutofit fontScale="78000"/>
          </a:bodyPr>
          <a:p>
            <a:pPr algn="ctr">
              <a:lnSpc>
                <a:spcPct val="100000"/>
              </a:lnSpc>
              <a:buNone/>
            </a:pPr>
            <a:r>
              <a:rPr b="0" lang="fr-FR" sz="4400" spc="-1" strike="noStrike">
                <a:solidFill>
                  <a:srgbClr val="000000"/>
                </a:solidFill>
                <a:latin typeface="Calibri"/>
              </a:rPr>
              <a:t>La psychodynamique du travail </a:t>
            </a:r>
            <a:endParaRPr b="0" lang="fr-FR" sz="4400" spc="-1" strike="noStrike">
              <a:solidFill>
                <a:srgbClr val="000000"/>
              </a:solidFill>
              <a:latin typeface="Calibri"/>
            </a:endParaRPr>
          </a:p>
        </p:txBody>
      </p:sp>
      <p:sp>
        <p:nvSpPr>
          <p:cNvPr id="201" name="Rectangle 3"/>
          <p:cNvSpPr/>
          <p:nvPr/>
        </p:nvSpPr>
        <p:spPr>
          <a:xfrm>
            <a:off x="863640" y="1612800"/>
            <a:ext cx="7416360" cy="56998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i="1" lang="fr-FR" sz="2000" spc="-1" strike="noStrike">
                <a:solidFill>
                  <a:srgbClr val="4f81bd"/>
                </a:solidFill>
                <a:latin typeface="Calibri"/>
              </a:rPr>
              <a:t>Le travail entre plaisir et souffrance</a:t>
            </a:r>
            <a:endParaRPr b="0" lang="fr-FR" sz="2000" spc="-1" strike="noStrike">
              <a:latin typeface="Arial"/>
            </a:endParaRPr>
          </a:p>
          <a:p>
            <a:pPr>
              <a:lnSpc>
                <a:spcPct val="100000"/>
              </a:lnSpc>
              <a:buNone/>
            </a:pPr>
            <a:endParaRPr b="0" lang="fr-FR" sz="2000" spc="-1" strike="noStrike">
              <a:latin typeface="Arial"/>
            </a:endParaRPr>
          </a:p>
          <a:p>
            <a:pPr>
              <a:lnSpc>
                <a:spcPct val="100000"/>
              </a:lnSpc>
              <a:buNone/>
            </a:pPr>
            <a:r>
              <a:rPr b="0" i="1" lang="fr-FR" sz="2000" spc="-1" strike="noStrike">
                <a:solidFill>
                  <a:srgbClr val="000000"/>
                </a:solidFill>
                <a:latin typeface="Calibri"/>
              </a:rPr>
              <a:t>« Travailler c’est échouer »</a:t>
            </a:r>
            <a:r>
              <a:rPr b="0" lang="fr-FR" sz="2000" spc="-1" strike="noStrike">
                <a:solidFill>
                  <a:srgbClr val="000000"/>
                </a:solidFill>
                <a:latin typeface="Calibri"/>
              </a:rPr>
              <a:t> </a:t>
            </a:r>
            <a:endParaRPr b="0" lang="fr-FR" sz="2000" spc="-1" strike="noStrike">
              <a:latin typeface="Arial"/>
            </a:endParaRPr>
          </a:p>
          <a:p>
            <a:pPr>
              <a:lnSpc>
                <a:spcPct val="100000"/>
              </a:lnSpc>
              <a:buNone/>
            </a:pPr>
            <a:r>
              <a:rPr b="0" lang="fr-FR" sz="2000" spc="-1" strike="noStrike">
                <a:solidFill>
                  <a:srgbClr val="000000"/>
                </a:solidFill>
                <a:latin typeface="Calibri"/>
              </a:rPr>
              <a:t>« Travailler c’est endurer l’échec »</a:t>
            </a:r>
            <a:endParaRPr b="0" lang="fr-FR" sz="2000" spc="-1" strike="noStrike">
              <a:latin typeface="Arial"/>
            </a:endParaRPr>
          </a:p>
          <a:p>
            <a:pPr>
              <a:lnSpc>
                <a:spcPct val="100000"/>
              </a:lnSpc>
              <a:buNone/>
            </a:pPr>
            <a:r>
              <a:rPr b="0" lang="fr-FR" sz="2000" spc="-1" strike="noStrike">
                <a:solidFill>
                  <a:srgbClr val="000000"/>
                </a:solidFill>
                <a:latin typeface="Calibri"/>
              </a:rPr>
              <a:t>« travailler c’est trouvailler » (recourir à la </a:t>
            </a:r>
            <a:r>
              <a:rPr b="0" i="1" lang="fr-FR" sz="2000" spc="-1" strike="noStrike">
                <a:solidFill>
                  <a:srgbClr val="000000"/>
                </a:solidFill>
                <a:latin typeface="Calibri"/>
              </a:rPr>
              <a:t>mètis</a:t>
            </a:r>
            <a:r>
              <a:rPr b="0" lang="fr-FR" sz="2000" spc="-1" strike="noStrike">
                <a:solidFill>
                  <a:srgbClr val="000000"/>
                </a:solidFill>
                <a:latin typeface="Calibri"/>
              </a:rPr>
              <a:t> et à la créativité)</a:t>
            </a:r>
            <a:endParaRPr b="0" lang="fr-FR" sz="2000" spc="-1" strike="noStrike">
              <a:latin typeface="Arial"/>
            </a:endParaRPr>
          </a:p>
          <a:p>
            <a:pPr>
              <a:lnSpc>
                <a:spcPct val="100000"/>
              </a:lnSpc>
              <a:buNone/>
            </a:pPr>
            <a:r>
              <a:rPr b="0" lang="fr-FR" sz="2000" spc="-1" strike="noStrike">
                <a:solidFill>
                  <a:srgbClr val="000000"/>
                </a:solidFill>
                <a:latin typeface="Calibri"/>
              </a:rPr>
              <a:t>« travailler c’est combler l’écart entre le travail prescrit et le travail réel » </a:t>
            </a:r>
            <a:endParaRPr b="0" lang="fr-FR" sz="2000" spc="-1" strike="noStrike">
              <a:latin typeface="Arial"/>
            </a:endParaRPr>
          </a:p>
          <a:p>
            <a:pPr>
              <a:lnSpc>
                <a:spcPct val="100000"/>
              </a:lnSpc>
              <a:buNone/>
            </a:pPr>
            <a:endParaRPr b="0" lang="fr-FR" sz="2000" spc="-1" strike="noStrike">
              <a:latin typeface="Arial"/>
            </a:endParaRPr>
          </a:p>
          <a:p>
            <a:pPr>
              <a:lnSpc>
                <a:spcPct val="100000"/>
              </a:lnSpc>
              <a:buNone/>
            </a:pPr>
            <a:r>
              <a:rPr b="0" lang="fr-FR" sz="2000" spc="-1" strike="noStrike">
                <a:solidFill>
                  <a:srgbClr val="000000"/>
                </a:solidFill>
                <a:latin typeface="Calibri"/>
              </a:rPr>
              <a:t>Travailler c’est développer son intelligence et prendre finalement plaisir à apprivoiser le réel</a:t>
            </a:r>
            <a:endParaRPr b="0" lang="fr-FR" sz="2000" spc="-1" strike="noStrike">
              <a:latin typeface="Arial"/>
            </a:endParaRPr>
          </a:p>
          <a:p>
            <a:pPr>
              <a:lnSpc>
                <a:spcPct val="100000"/>
              </a:lnSpc>
              <a:buNone/>
            </a:pPr>
            <a:r>
              <a:rPr b="0" lang="fr-FR" sz="2000" spc="-1" strike="noStrike">
                <a:solidFill>
                  <a:srgbClr val="000000"/>
                </a:solidFill>
                <a:latin typeface="Calibri"/>
              </a:rPr>
              <a:t>      </a:t>
            </a:r>
            <a:endParaRPr b="0" lang="fr-FR" sz="2000" spc="-1" strike="noStrike">
              <a:latin typeface="Arial"/>
            </a:endParaRPr>
          </a:p>
          <a:p>
            <a:pPr algn="ctr">
              <a:lnSpc>
                <a:spcPct val="100000"/>
              </a:lnSpc>
              <a:buNone/>
            </a:pPr>
            <a:r>
              <a:rPr b="0" lang="fr-FR" sz="2400" spc="-1" strike="noStrike">
                <a:solidFill>
                  <a:srgbClr val="000000"/>
                </a:solidFill>
                <a:latin typeface="Calibri"/>
              </a:rPr>
              <a:t>Car travailler c’est </a:t>
            </a:r>
            <a:r>
              <a:rPr b="1" lang="fr-FR" sz="2400" spc="-1" strike="noStrike">
                <a:solidFill>
                  <a:srgbClr val="000000"/>
                </a:solidFill>
                <a:latin typeface="Calibri"/>
              </a:rPr>
              <a:t>faire l’épreuve du réel du travail</a:t>
            </a:r>
            <a:endParaRPr b="0" lang="fr-FR" sz="2400" spc="-1" strike="noStrike">
              <a:latin typeface="Arial"/>
            </a:endParaRPr>
          </a:p>
          <a:p>
            <a:pPr>
              <a:lnSpc>
                <a:spcPct val="100000"/>
              </a:lnSpc>
              <a:buNone/>
            </a:pPr>
            <a:endParaRPr b="0" lang="fr-FR" sz="2000" spc="-1" strike="noStrike">
              <a:latin typeface="Arial"/>
            </a:endParaRPr>
          </a:p>
          <a:p>
            <a:pPr algn="ctr">
              <a:lnSpc>
                <a:spcPct val="100000"/>
              </a:lnSpc>
              <a:buNone/>
            </a:pPr>
            <a:r>
              <a:rPr b="0" lang="fr-FR" sz="2000" spc="-1" strike="noStrike">
                <a:solidFill>
                  <a:srgbClr val="000000"/>
                </a:solidFill>
                <a:latin typeface="Calibri"/>
              </a:rPr>
              <a:t>    </a:t>
            </a:r>
            <a:r>
              <a:rPr b="0" lang="fr-FR" sz="2000" spc="-1" strike="noStrike">
                <a:solidFill>
                  <a:srgbClr val="000000"/>
                </a:solidFill>
                <a:latin typeface="Calibri"/>
              </a:rPr>
              <a:t>« </a:t>
            </a:r>
            <a:r>
              <a:rPr b="0" i="1" lang="fr-FR" sz="2000" spc="-1" strike="noStrike">
                <a:solidFill>
                  <a:srgbClr val="000000"/>
                </a:solidFill>
                <a:latin typeface="Calibri"/>
              </a:rPr>
              <a:t>le réel c’est ce qui résiste à la maîtrise et à la compréhension scientifique » (Dejours)</a:t>
            </a:r>
            <a:endParaRPr b="0" lang="fr-FR" sz="2000" spc="-1" strike="noStrike">
              <a:latin typeface="Arial"/>
            </a:endParaRPr>
          </a:p>
          <a:p>
            <a:pPr algn="ctr">
              <a:lnSpc>
                <a:spcPct val="100000"/>
              </a:lnSpc>
              <a:buNone/>
            </a:pPr>
            <a:r>
              <a:rPr b="0" i="1" lang="fr-FR" sz="2000" spc="-1" strike="noStrike">
                <a:solidFill>
                  <a:srgbClr val="000000"/>
                </a:solidFill>
                <a:latin typeface="Calibri"/>
              </a:rPr>
              <a:t>« Le réel c’est plus fort que toi » (Baudrillard)</a:t>
            </a:r>
            <a:endParaRPr b="0" lang="fr-FR" sz="2000" spc="-1" strike="noStrike">
              <a:latin typeface="Arial"/>
            </a:endParaRPr>
          </a:p>
        </p:txBody>
      </p:sp>
      <p:pic>
        <p:nvPicPr>
          <p:cNvPr id="202" name="Picture 2" descr="RÃ©sultat de recherche d'images pour &quot;portrait de christophe Dejours&quot;"/>
          <p:cNvPicPr/>
          <p:nvPr/>
        </p:nvPicPr>
        <p:blipFill>
          <a:blip r:embed="rId1"/>
          <a:stretch/>
        </p:blipFill>
        <p:spPr>
          <a:xfrm>
            <a:off x="7116120" y="207720"/>
            <a:ext cx="1575360" cy="1575360"/>
          </a:xfrm>
          <a:prstGeom prst="rect">
            <a:avLst/>
          </a:prstGeom>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PlaceHolder 1"/>
          <p:cNvSpPr>
            <a:spLocks noGrp="1"/>
          </p:cNvSpPr>
          <p:nvPr>
            <p:ph type="title"/>
          </p:nvPr>
        </p:nvSpPr>
        <p:spPr>
          <a:xfrm>
            <a:off x="457200" y="274680"/>
            <a:ext cx="8229240" cy="849600"/>
          </a:xfrm>
          <a:prstGeom prst="rect">
            <a:avLst/>
          </a:prstGeom>
          <a:noFill/>
          <a:ln w="0">
            <a:noFill/>
          </a:ln>
        </p:spPr>
        <p:txBody>
          <a:bodyPr anchor="ctr">
            <a:normAutofit/>
          </a:bodyPr>
          <a:p>
            <a:pPr algn="ctr">
              <a:lnSpc>
                <a:spcPct val="100000"/>
              </a:lnSpc>
              <a:buNone/>
            </a:pPr>
            <a:r>
              <a:rPr b="0" lang="fr-FR" sz="3600" spc="-1" strike="noStrike">
                <a:solidFill>
                  <a:srgbClr val="000000"/>
                </a:solidFill>
                <a:latin typeface="Calibri"/>
              </a:rPr>
              <a:t>Prendre en compte la complexité </a:t>
            </a:r>
            <a:endParaRPr b="0" lang="fr-FR" sz="3600" spc="-1" strike="noStrike">
              <a:solidFill>
                <a:srgbClr val="000000"/>
              </a:solidFill>
              <a:latin typeface="Calibri"/>
            </a:endParaRPr>
          </a:p>
        </p:txBody>
      </p:sp>
      <p:sp>
        <p:nvSpPr>
          <p:cNvPr id="204" name="PlaceHolder 2"/>
          <p:cNvSpPr>
            <a:spLocks noGrp="1"/>
          </p:cNvSpPr>
          <p:nvPr>
            <p:ph/>
          </p:nvPr>
        </p:nvSpPr>
        <p:spPr>
          <a:xfrm>
            <a:off x="457200" y="1600200"/>
            <a:ext cx="8229240" cy="4996800"/>
          </a:xfrm>
          <a:prstGeom prst="rect">
            <a:avLst/>
          </a:prstGeom>
          <a:noFill/>
          <a:ln w="0">
            <a:noFill/>
          </a:ln>
        </p:spPr>
        <p:txBody>
          <a:bodyPr anchor="t">
            <a:noAutofit/>
          </a:bodyPr>
          <a:p>
            <a:pPr>
              <a:lnSpc>
                <a:spcPct val="100000"/>
              </a:lnSpc>
              <a:spcBef>
                <a:spcPts val="561"/>
              </a:spcBef>
              <a:buNone/>
            </a:pPr>
            <a:endParaRPr b="0" lang="fr-FR" sz="2800" spc="-1" strike="noStrike">
              <a:solidFill>
                <a:srgbClr val="000000"/>
              </a:solidFill>
              <a:latin typeface="Calibri"/>
            </a:endParaRPr>
          </a:p>
          <a:p>
            <a:pPr>
              <a:lnSpc>
                <a:spcPct val="100000"/>
              </a:lnSpc>
              <a:spcBef>
                <a:spcPts val="561"/>
              </a:spcBef>
              <a:buNone/>
            </a:pPr>
            <a:endParaRPr b="0" lang="fr-FR" sz="2800" spc="-1" strike="noStrike">
              <a:solidFill>
                <a:srgbClr val="000000"/>
              </a:solidFill>
              <a:latin typeface="Calibri"/>
            </a:endParaRPr>
          </a:p>
          <a:p>
            <a:pPr>
              <a:lnSpc>
                <a:spcPct val="100000"/>
              </a:lnSpc>
              <a:spcBef>
                <a:spcPts val="479"/>
              </a:spcBef>
              <a:buNone/>
            </a:pPr>
            <a:endParaRPr b="0" lang="fr-FR" sz="2400" spc="-1" strike="noStrike">
              <a:solidFill>
                <a:srgbClr val="000000"/>
              </a:solidFill>
              <a:latin typeface="Calibri"/>
            </a:endParaRPr>
          </a:p>
          <a:p>
            <a:pPr>
              <a:lnSpc>
                <a:spcPct val="100000"/>
              </a:lnSpc>
              <a:spcBef>
                <a:spcPts val="479"/>
              </a:spcBef>
              <a:buNone/>
            </a:pPr>
            <a:endParaRPr b="0" lang="fr-FR" sz="2400" spc="-1" strike="noStrike">
              <a:solidFill>
                <a:srgbClr val="000000"/>
              </a:solidFill>
              <a:latin typeface="Calibri"/>
            </a:endParaRPr>
          </a:p>
          <a:p>
            <a:pPr marL="343080" indent="-343080">
              <a:lnSpc>
                <a:spcPct val="100000"/>
              </a:lnSpc>
              <a:spcBef>
                <a:spcPts val="479"/>
              </a:spcBef>
              <a:buClr>
                <a:srgbClr val="000000"/>
              </a:buClr>
              <a:buFont typeface="Arial"/>
              <a:buChar char="•"/>
            </a:pPr>
            <a:r>
              <a:rPr b="0" lang="fr-FR" sz="2400" spc="-1" strike="noStrike">
                <a:solidFill>
                  <a:srgbClr val="000000"/>
                </a:solidFill>
                <a:latin typeface="Calibri"/>
              </a:rPr>
              <a:t>Quitter le paradigme de la simplicité et de l’applicationnisme </a:t>
            </a:r>
            <a:endParaRPr b="0" lang="fr-FR" sz="2400" spc="-1" strike="noStrike">
              <a:solidFill>
                <a:srgbClr val="000000"/>
              </a:solidFill>
              <a:latin typeface="Calibri"/>
            </a:endParaRPr>
          </a:p>
          <a:p>
            <a:pPr marL="343080" indent="-343080">
              <a:lnSpc>
                <a:spcPct val="100000"/>
              </a:lnSpc>
              <a:spcBef>
                <a:spcPts val="479"/>
              </a:spcBef>
              <a:buClr>
                <a:srgbClr val="000000"/>
              </a:buClr>
              <a:buFont typeface="Arial"/>
              <a:buChar char="•"/>
            </a:pPr>
            <a:r>
              <a:rPr b="0" lang="fr-FR" sz="2400" spc="-1" strike="noStrike">
                <a:solidFill>
                  <a:srgbClr val="000000"/>
                </a:solidFill>
                <a:latin typeface="Calibri"/>
              </a:rPr>
              <a:t>Il n’existe pas de solution clés pour gérer ces situations  </a:t>
            </a:r>
            <a:r>
              <a:rPr b="0" i="1" lang="fr-FR" sz="2400" spc="-1" strike="noStrike">
                <a:solidFill>
                  <a:srgbClr val="000000"/>
                </a:solidFill>
                <a:latin typeface="Calibri"/>
              </a:rPr>
              <a:t>« le problème c’est la solution » Watzlawick</a:t>
            </a:r>
            <a:endParaRPr b="0" lang="fr-FR" sz="2400" spc="-1" strike="noStrike">
              <a:solidFill>
                <a:srgbClr val="000000"/>
              </a:solidFill>
              <a:latin typeface="Calibri"/>
            </a:endParaRPr>
          </a:p>
          <a:p>
            <a:pPr marL="343080" indent="-343080">
              <a:lnSpc>
                <a:spcPct val="100000"/>
              </a:lnSpc>
              <a:spcBef>
                <a:spcPts val="561"/>
              </a:spcBef>
              <a:buClr>
                <a:srgbClr val="000000"/>
              </a:buClr>
              <a:buFont typeface="Arial"/>
              <a:buChar char="•"/>
            </a:pPr>
            <a:r>
              <a:rPr b="0" i="1" lang="fr-FR" sz="2400" spc="-1" strike="noStrike">
                <a:solidFill>
                  <a:srgbClr val="000000"/>
                </a:solidFill>
                <a:latin typeface="Calibri"/>
              </a:rPr>
              <a:t>Adopter une démarche d’analyse et de résolution de problème, prendre acte du tournant réflexif , favoriser l’articulation entre la réflexion et l’action (la réflexion sur et dans l’action – Schön, 1994</a:t>
            </a:r>
            <a:r>
              <a:rPr b="0" i="1" lang="fr-FR" sz="2800" spc="-1" strike="noStrike">
                <a:solidFill>
                  <a:srgbClr val="000000"/>
                </a:solidFill>
                <a:latin typeface="Calibri"/>
              </a:rPr>
              <a:t>)</a:t>
            </a:r>
            <a:endParaRPr b="0" lang="fr-FR" sz="2800" spc="-1" strike="noStrike">
              <a:solidFill>
                <a:srgbClr val="000000"/>
              </a:solidFill>
              <a:latin typeface="Calibri"/>
            </a:endParaRPr>
          </a:p>
        </p:txBody>
      </p:sp>
      <p:pic>
        <p:nvPicPr>
          <p:cNvPr id="205" name="Image 3" descr=""/>
          <p:cNvPicPr/>
          <p:nvPr/>
        </p:nvPicPr>
        <p:blipFill>
          <a:blip r:embed="rId1"/>
          <a:stretch/>
        </p:blipFill>
        <p:spPr>
          <a:xfrm>
            <a:off x="2843640" y="980640"/>
            <a:ext cx="2918160" cy="2278440"/>
          </a:xfrm>
          <a:prstGeom prst="rect">
            <a:avLst/>
          </a:prstGeom>
          <a:ln w="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PlaceHolder 1"/>
          <p:cNvSpPr>
            <a:spLocks noGrp="1"/>
          </p:cNvSpPr>
          <p:nvPr>
            <p:ph type="title"/>
          </p:nvPr>
        </p:nvSpPr>
        <p:spPr>
          <a:xfrm>
            <a:off x="457200" y="274680"/>
            <a:ext cx="8229240" cy="633600"/>
          </a:xfrm>
          <a:prstGeom prst="rect">
            <a:avLst/>
          </a:prstGeom>
          <a:noFill/>
          <a:ln w="0">
            <a:noFill/>
          </a:ln>
        </p:spPr>
        <p:txBody>
          <a:bodyPr anchor="ctr">
            <a:normAutofit fontScale="29000"/>
          </a:bodyPr>
          <a:p>
            <a:pPr algn="ctr">
              <a:lnSpc>
                <a:spcPct val="100000"/>
              </a:lnSpc>
              <a:buNone/>
            </a:pPr>
            <a:br>
              <a:rPr sz="4400"/>
            </a:br>
            <a:r>
              <a:rPr b="1" lang="fr-FR" sz="3100" spc="-1" strike="noStrike">
                <a:solidFill>
                  <a:srgbClr val="000000"/>
                </a:solidFill>
                <a:latin typeface="Calibri"/>
              </a:rPr>
              <a:t>Avec des outils de lecture de la complexité </a:t>
            </a:r>
            <a:br>
              <a:rPr sz="4400"/>
            </a:br>
            <a:endParaRPr b="0" lang="fr-FR" sz="3100" spc="-1" strike="noStrike">
              <a:solidFill>
                <a:srgbClr val="000000"/>
              </a:solidFill>
              <a:latin typeface="Calibri"/>
            </a:endParaRPr>
          </a:p>
        </p:txBody>
      </p:sp>
      <p:sp>
        <p:nvSpPr>
          <p:cNvPr id="207" name="PlaceHolder 2"/>
          <p:cNvSpPr>
            <a:spLocks noGrp="1"/>
          </p:cNvSpPr>
          <p:nvPr>
            <p:ph/>
          </p:nvPr>
        </p:nvSpPr>
        <p:spPr>
          <a:xfrm>
            <a:off x="457200" y="908640"/>
            <a:ext cx="8229240" cy="5674320"/>
          </a:xfrm>
          <a:prstGeom prst="rect">
            <a:avLst/>
          </a:prstGeom>
          <a:noFill/>
          <a:ln w="0">
            <a:noFill/>
          </a:ln>
        </p:spPr>
        <p:txBody>
          <a:bodyPr anchor="t">
            <a:normAutofit/>
          </a:bodyPr>
          <a:p>
            <a:pPr marL="343080" indent="-343080">
              <a:lnSpc>
                <a:spcPct val="100000"/>
              </a:lnSpc>
              <a:spcBef>
                <a:spcPts val="479"/>
              </a:spcBef>
              <a:buClr>
                <a:srgbClr val="000000"/>
              </a:buClr>
              <a:buFont typeface="Wingdings" charset="2"/>
              <a:buChar char=""/>
            </a:pPr>
            <a:r>
              <a:rPr b="0" lang="fr-FR" sz="2400" spc="-1" strike="noStrike">
                <a:solidFill>
                  <a:srgbClr val="000000"/>
                </a:solidFill>
                <a:latin typeface="Calibri"/>
              </a:rPr>
              <a:t>Des démarches sociopédagogiques d’analyse de situation et de résolution de problème, de  type </a:t>
            </a:r>
            <a:r>
              <a:rPr b="0" lang="fr-FR" sz="2400" spc="-1" strike="noStrike" u="sng">
                <a:solidFill>
                  <a:srgbClr val="0000ff"/>
                </a:solidFill>
                <a:uFillTx/>
                <a:latin typeface="Calibri"/>
                <a:hlinkClick r:id="rId1" action="ppaction://hlinksldjump"/>
              </a:rPr>
              <a:t>entrainement mental</a:t>
            </a:r>
            <a:r>
              <a:rPr b="0" lang="fr-FR" sz="2400" spc="-1" strike="noStrike">
                <a:solidFill>
                  <a:srgbClr val="000000"/>
                </a:solidFill>
                <a:latin typeface="Calibri"/>
              </a:rPr>
              <a:t> (Joffre Dumazédier)</a:t>
            </a:r>
            <a:endParaRPr b="0" lang="fr-FR" sz="2400" spc="-1" strike="noStrike">
              <a:solidFill>
                <a:srgbClr val="000000"/>
              </a:solidFill>
              <a:latin typeface="Calibri"/>
            </a:endParaRPr>
          </a:p>
          <a:p>
            <a:pPr marL="514440" indent="-514440">
              <a:lnSpc>
                <a:spcPct val="100000"/>
              </a:lnSpc>
              <a:spcBef>
                <a:spcPts val="400"/>
              </a:spcBef>
              <a:buClr>
                <a:srgbClr val="000000"/>
              </a:buClr>
              <a:buFont typeface="Calibri"/>
              <a:buAutoNum type="arabicPeriod"/>
            </a:pPr>
            <a:r>
              <a:rPr b="0" lang="fr-FR" sz="2000" spc="-1" strike="noStrike">
                <a:solidFill>
                  <a:srgbClr val="000000"/>
                </a:solidFill>
                <a:latin typeface="Calibri"/>
              </a:rPr>
              <a:t>De quoi s’agit-il ?</a:t>
            </a:r>
            <a:endParaRPr b="0" lang="fr-FR" sz="2000" spc="-1" strike="noStrike">
              <a:solidFill>
                <a:srgbClr val="000000"/>
              </a:solidFill>
              <a:latin typeface="Calibri"/>
            </a:endParaRPr>
          </a:p>
          <a:p>
            <a:pPr marL="514440" indent="-514440">
              <a:lnSpc>
                <a:spcPct val="100000"/>
              </a:lnSpc>
              <a:spcBef>
                <a:spcPts val="400"/>
              </a:spcBef>
              <a:buClr>
                <a:srgbClr val="000000"/>
              </a:buClr>
              <a:buFont typeface="Calibri"/>
              <a:buAutoNum type="arabicPeriod"/>
            </a:pPr>
            <a:r>
              <a:rPr b="0" lang="fr-FR" sz="2000" spc="-1" strike="noStrike">
                <a:solidFill>
                  <a:srgbClr val="000000"/>
                </a:solidFill>
                <a:latin typeface="Calibri"/>
              </a:rPr>
              <a:t>Quels sont les problèmes?</a:t>
            </a:r>
            <a:endParaRPr b="0" lang="fr-FR" sz="2000" spc="-1" strike="noStrike">
              <a:solidFill>
                <a:srgbClr val="000000"/>
              </a:solidFill>
              <a:latin typeface="Calibri"/>
            </a:endParaRPr>
          </a:p>
          <a:p>
            <a:pPr marL="514440" indent="-514440">
              <a:lnSpc>
                <a:spcPct val="100000"/>
              </a:lnSpc>
              <a:spcBef>
                <a:spcPts val="400"/>
              </a:spcBef>
              <a:buClr>
                <a:srgbClr val="000000"/>
              </a:buClr>
              <a:buFont typeface="Calibri"/>
              <a:buAutoNum type="arabicPeriod"/>
            </a:pPr>
            <a:r>
              <a:rPr b="0" lang="fr-FR" sz="2000" spc="-1" strike="noStrike">
                <a:solidFill>
                  <a:srgbClr val="000000"/>
                </a:solidFill>
                <a:latin typeface="Calibri"/>
              </a:rPr>
              <a:t>Pourquoi est-ce ainsi ?</a:t>
            </a:r>
            <a:endParaRPr b="0" lang="fr-FR" sz="2000" spc="-1" strike="noStrike">
              <a:solidFill>
                <a:srgbClr val="000000"/>
              </a:solidFill>
              <a:latin typeface="Calibri"/>
            </a:endParaRPr>
          </a:p>
          <a:p>
            <a:pPr marL="514440" indent="-514440">
              <a:lnSpc>
                <a:spcPct val="100000"/>
              </a:lnSpc>
              <a:spcBef>
                <a:spcPts val="400"/>
              </a:spcBef>
              <a:buClr>
                <a:srgbClr val="000000"/>
              </a:buClr>
              <a:buFont typeface="Calibri"/>
              <a:buAutoNum type="arabicPeriod"/>
            </a:pPr>
            <a:r>
              <a:rPr b="0" lang="fr-FR" sz="2000" spc="-1" strike="noStrike">
                <a:solidFill>
                  <a:srgbClr val="000000"/>
                </a:solidFill>
                <a:latin typeface="Calibri"/>
              </a:rPr>
              <a:t>Que faire ?</a:t>
            </a:r>
            <a:endParaRPr b="0" lang="fr-FR" sz="2000" spc="-1" strike="noStrike">
              <a:solidFill>
                <a:srgbClr val="000000"/>
              </a:solidFill>
              <a:latin typeface="Calibri"/>
            </a:endParaRPr>
          </a:p>
          <a:p>
            <a:pPr marL="343080" indent="-343080">
              <a:lnSpc>
                <a:spcPct val="100000"/>
              </a:lnSpc>
              <a:spcBef>
                <a:spcPts val="479"/>
              </a:spcBef>
              <a:buClr>
                <a:srgbClr val="000000"/>
              </a:buClr>
              <a:buFont typeface="Wingdings" charset="2"/>
              <a:buChar char=""/>
            </a:pPr>
            <a:r>
              <a:rPr b="0" lang="fr-FR" sz="2400" spc="-1" strike="noStrike">
                <a:solidFill>
                  <a:srgbClr val="000000"/>
                </a:solidFill>
                <a:latin typeface="Calibri"/>
              </a:rPr>
              <a:t>Une </a:t>
            </a:r>
            <a:r>
              <a:rPr b="0" lang="fr-FR" sz="2400" spc="-1" strike="noStrike">
                <a:solidFill>
                  <a:srgbClr val="000000"/>
                </a:solidFill>
                <a:latin typeface="Calibri"/>
                <a:hlinkClick r:id="rId2" action="ppaction://hlinksldjump"/>
              </a:rPr>
              <a:t>approche  </a:t>
            </a:r>
            <a:r>
              <a:rPr b="0" lang="fr-FR" sz="2400" spc="-1" strike="noStrike">
                <a:solidFill>
                  <a:srgbClr val="000000"/>
                </a:solidFill>
                <a:latin typeface="Calibri"/>
                <a:hlinkClick r:id="rId3" action="ppaction://hlinksldjump"/>
              </a:rPr>
              <a:t>multiréférentielle</a:t>
            </a:r>
            <a:r>
              <a:rPr b="1" lang="fr-FR" sz="2400" spc="-1" strike="noStrike" u="sng">
                <a:solidFill>
                  <a:srgbClr val="0000ff"/>
                </a:solidFill>
                <a:uFillTx/>
                <a:latin typeface="Calibri"/>
                <a:hlinkClick r:id="rId4" action="ppaction://hlinksldjump"/>
              </a:rPr>
              <a:t>  </a:t>
            </a:r>
            <a:r>
              <a:rPr b="0" lang="fr-FR" sz="2400" spc="-1" strike="noStrike">
                <a:solidFill>
                  <a:srgbClr val="000000"/>
                </a:solidFill>
                <a:latin typeface="Calibri"/>
              </a:rPr>
              <a:t>(Ardoino) </a:t>
            </a:r>
            <a:endParaRPr b="0" lang="fr-FR" sz="2400" spc="-1" strike="noStrike">
              <a:solidFill>
                <a:srgbClr val="000000"/>
              </a:solidFill>
              <a:latin typeface="Calibri"/>
            </a:endParaRPr>
          </a:p>
          <a:p>
            <a:pPr marL="343080" indent="-343080">
              <a:lnSpc>
                <a:spcPct val="100000"/>
              </a:lnSpc>
              <a:spcBef>
                <a:spcPts val="479"/>
              </a:spcBef>
              <a:buClr>
                <a:srgbClr val="000000"/>
              </a:buClr>
              <a:buFont typeface="Wingdings" charset="2"/>
              <a:buChar char=""/>
            </a:pPr>
            <a:r>
              <a:rPr b="0" lang="fr-FR" sz="2400" spc="-1" strike="noStrike">
                <a:solidFill>
                  <a:srgbClr val="000000"/>
                </a:solidFill>
                <a:latin typeface="Calibri"/>
              </a:rPr>
              <a:t>Des démarches réflexives qui favorisent une réflexion sur et dans l’action </a:t>
            </a:r>
            <a:r>
              <a:rPr b="0" lang="fr-FR" sz="2000" spc="-1" strike="noStrike">
                <a:solidFill>
                  <a:srgbClr val="000000"/>
                </a:solidFill>
                <a:latin typeface="Calibri"/>
              </a:rPr>
              <a:t>(analyse des pratiques, co-analyse de l’activité, échange sur les pratiques, …)</a:t>
            </a:r>
            <a:endParaRPr b="0" lang="fr-FR" sz="2000" spc="-1" strike="noStrike">
              <a:solidFill>
                <a:srgbClr val="000000"/>
              </a:solidFill>
              <a:latin typeface="Calibri"/>
            </a:endParaRPr>
          </a:p>
          <a:p>
            <a:pPr marL="343080" indent="-343080">
              <a:lnSpc>
                <a:spcPct val="100000"/>
              </a:lnSpc>
              <a:spcBef>
                <a:spcPts val="479"/>
              </a:spcBef>
              <a:buClr>
                <a:srgbClr val="000000"/>
              </a:buClr>
              <a:buFont typeface="Wingdings" charset="2"/>
              <a:buChar char=""/>
            </a:pPr>
            <a:r>
              <a:rPr b="0" lang="fr-FR" sz="2400" spc="-1" strike="noStrike">
                <a:solidFill>
                  <a:srgbClr val="000000"/>
                </a:solidFill>
                <a:latin typeface="Calibri"/>
              </a:rPr>
              <a:t>Une Slow pédagogie qui pour devise </a:t>
            </a:r>
            <a:endParaRPr b="0" lang="fr-FR" sz="2400" spc="-1" strike="noStrike">
              <a:solidFill>
                <a:srgbClr val="000000"/>
              </a:solidFill>
              <a:latin typeface="Calibri"/>
            </a:endParaRPr>
          </a:p>
          <a:p>
            <a:pPr>
              <a:lnSpc>
                <a:spcPct val="100000"/>
              </a:lnSpc>
              <a:spcBef>
                <a:spcPts val="479"/>
              </a:spcBef>
              <a:buNone/>
              <a:tabLst>
                <a:tab algn="l" pos="0"/>
              </a:tabLst>
            </a:pPr>
            <a:r>
              <a:rPr b="0" lang="fr-FR" sz="2400" spc="-1" strike="noStrike">
                <a:solidFill>
                  <a:srgbClr val="000000"/>
                </a:solidFill>
                <a:latin typeface="Calibri"/>
              </a:rPr>
              <a:t>	</a:t>
            </a:r>
            <a:r>
              <a:rPr b="0" lang="fr-FR" sz="2400" spc="-1" strike="noStrike">
                <a:solidFill>
                  <a:srgbClr val="000000"/>
                </a:solidFill>
                <a:latin typeface="Calibri"/>
              </a:rPr>
              <a:t>	</a:t>
            </a:r>
            <a:r>
              <a:rPr b="0" lang="fr-FR" sz="2400" spc="-1" strike="noStrike">
                <a:solidFill>
                  <a:srgbClr val="000000"/>
                </a:solidFill>
                <a:latin typeface="Calibri"/>
              </a:rPr>
              <a:t>le </a:t>
            </a:r>
            <a:r>
              <a:rPr b="0" i="1" lang="fr-FR" sz="2400" spc="-1" strike="noStrike">
                <a:solidFill>
                  <a:srgbClr val="000000"/>
                </a:solidFill>
                <a:latin typeface="Calibri"/>
              </a:rPr>
              <a:t>« festina lente »</a:t>
            </a:r>
            <a:endParaRPr b="0" lang="fr-FR" sz="2400" spc="-1" strike="noStrike">
              <a:solidFill>
                <a:srgbClr val="000000"/>
              </a:solidFill>
              <a:latin typeface="Calibri"/>
            </a:endParaRPr>
          </a:p>
          <a:p>
            <a:pPr>
              <a:lnSpc>
                <a:spcPct val="100000"/>
              </a:lnSpc>
              <a:spcBef>
                <a:spcPts val="641"/>
              </a:spcBef>
              <a:buNone/>
              <a:tabLst>
                <a:tab algn="l" pos="0"/>
              </a:tabLst>
            </a:pPr>
            <a:endParaRPr b="0" lang="fr-FR" sz="3200" spc="-1" strike="noStrike">
              <a:solidFill>
                <a:srgbClr val="000000"/>
              </a:solidFill>
              <a:latin typeface="Calibri"/>
            </a:endParaRPr>
          </a:p>
          <a:p>
            <a:pPr>
              <a:lnSpc>
                <a:spcPct val="100000"/>
              </a:lnSpc>
              <a:spcBef>
                <a:spcPts val="641"/>
              </a:spcBef>
              <a:buNone/>
              <a:tabLst>
                <a:tab algn="l" pos="0"/>
              </a:tabLst>
            </a:pPr>
            <a:endParaRPr b="0" lang="fr-FR" sz="3200" spc="-1" strike="noStrike">
              <a:solidFill>
                <a:srgbClr val="000000"/>
              </a:solidFill>
              <a:latin typeface="Calibri"/>
            </a:endParaRPr>
          </a:p>
          <a:p>
            <a:pPr>
              <a:lnSpc>
                <a:spcPct val="100000"/>
              </a:lnSpc>
              <a:spcBef>
                <a:spcPts val="641"/>
              </a:spcBef>
              <a:buNone/>
              <a:tabLst>
                <a:tab algn="l" pos="0"/>
              </a:tabLst>
            </a:pPr>
            <a:endParaRPr b="0" lang="fr-FR" sz="3200" spc="-1" strike="noStrike">
              <a:solidFill>
                <a:srgbClr val="000000"/>
              </a:solidFill>
              <a:latin typeface="Calibri"/>
            </a:endParaRPr>
          </a:p>
          <a:p>
            <a:pPr>
              <a:lnSpc>
                <a:spcPct val="100000"/>
              </a:lnSpc>
              <a:spcBef>
                <a:spcPts val="641"/>
              </a:spcBef>
              <a:buNone/>
              <a:tabLst>
                <a:tab algn="l" pos="0"/>
              </a:tabLst>
            </a:pPr>
            <a:endParaRPr b="0" lang="fr-FR" sz="3200" spc="-1" strike="noStrike">
              <a:solidFill>
                <a:srgbClr val="000000"/>
              </a:solidFill>
              <a:latin typeface="Calibri"/>
            </a:endParaRPr>
          </a:p>
          <a:p>
            <a:pPr>
              <a:lnSpc>
                <a:spcPct val="100000"/>
              </a:lnSpc>
              <a:spcBef>
                <a:spcPts val="641"/>
              </a:spcBef>
              <a:buNone/>
              <a:tabLst>
                <a:tab algn="l" pos="0"/>
              </a:tabLst>
            </a:pPr>
            <a:endParaRPr b="0" lang="fr-FR" sz="3200" spc="-1" strike="noStrike">
              <a:solidFill>
                <a:srgbClr val="000000"/>
              </a:solidFill>
              <a:latin typeface="Calibri"/>
            </a:endParaRPr>
          </a:p>
        </p:txBody>
      </p:sp>
      <p:pic>
        <p:nvPicPr>
          <p:cNvPr id="208" name="Image 3" descr="Afficher l'image d'origine"/>
          <p:cNvPicPr/>
          <p:nvPr/>
        </p:nvPicPr>
        <p:blipFill>
          <a:blip r:embed="rId5"/>
          <a:stretch/>
        </p:blipFill>
        <p:spPr>
          <a:xfrm>
            <a:off x="5724000" y="1691640"/>
            <a:ext cx="2962440" cy="1872000"/>
          </a:xfrm>
          <a:prstGeom prst="rect">
            <a:avLst/>
          </a:prstGeom>
          <a:ln w="0">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PlaceHolder 1"/>
          <p:cNvSpPr>
            <a:spLocks noGrp="1"/>
          </p:cNvSpPr>
          <p:nvPr>
            <p:ph type="title"/>
          </p:nvPr>
        </p:nvSpPr>
        <p:spPr>
          <a:xfrm>
            <a:off x="457200" y="476640"/>
            <a:ext cx="8229240" cy="2160000"/>
          </a:xfrm>
          <a:prstGeom prst="rect">
            <a:avLst/>
          </a:prstGeom>
          <a:noFill/>
          <a:ln w="0">
            <a:noFill/>
          </a:ln>
        </p:spPr>
        <p:txBody>
          <a:bodyPr anchor="ctr">
            <a:normAutofit fontScale="62000"/>
          </a:bodyPr>
          <a:p>
            <a:pPr algn="ctr">
              <a:lnSpc>
                <a:spcPct val="100000"/>
              </a:lnSpc>
              <a:buNone/>
            </a:pPr>
            <a:br>
              <a:rPr sz="4000"/>
            </a:br>
            <a:br>
              <a:rPr sz="4000"/>
            </a:br>
            <a:r>
              <a:rPr b="1" lang="fr-FR" sz="4000" spc="-1" strike="noStrike">
                <a:solidFill>
                  <a:srgbClr val="000000"/>
                </a:solidFill>
                <a:latin typeface="Calibri"/>
              </a:rPr>
              <a:t>Des outils d’analyse des logiques présentes dans la formation et dans la pédagogie</a:t>
            </a:r>
            <a:br>
              <a:rPr sz="4400"/>
            </a:br>
            <a:endParaRPr b="0" lang="fr-FR" sz="4000" spc="-1" strike="noStrike">
              <a:solidFill>
                <a:srgbClr val="000000"/>
              </a:solidFill>
              <a:latin typeface="Calibri"/>
            </a:endParaRPr>
          </a:p>
        </p:txBody>
      </p:sp>
      <p:sp>
        <p:nvSpPr>
          <p:cNvPr id="210" name="PlaceHolder 2"/>
          <p:cNvSpPr>
            <a:spLocks noGrp="1"/>
          </p:cNvSpPr>
          <p:nvPr>
            <p:ph/>
          </p:nvPr>
        </p:nvSpPr>
        <p:spPr>
          <a:xfrm>
            <a:off x="457200" y="2565000"/>
            <a:ext cx="8229240" cy="3560760"/>
          </a:xfrm>
          <a:prstGeom prst="rect">
            <a:avLst/>
          </a:prstGeom>
          <a:noFill/>
          <a:ln w="0">
            <a:noFill/>
          </a:ln>
        </p:spPr>
        <p:txBody>
          <a:bodyPr anchor="t">
            <a:normAutofit fontScale="83000"/>
          </a:bodyPr>
          <a:p>
            <a:pPr>
              <a:lnSpc>
                <a:spcPct val="100000"/>
              </a:lnSpc>
              <a:spcBef>
                <a:spcPts val="641"/>
              </a:spcBef>
              <a:buNone/>
              <a:tabLst>
                <a:tab algn="l" pos="0"/>
              </a:tabLst>
            </a:pPr>
            <a:endParaRPr b="0" lang="fr-FR" sz="3200" spc="-1" strike="noStrike">
              <a:solidFill>
                <a:srgbClr val="000000"/>
              </a:solidFill>
              <a:latin typeface="Calibri"/>
            </a:endParaRPr>
          </a:p>
          <a:p>
            <a:pPr marL="343080" indent="-343080">
              <a:lnSpc>
                <a:spcPct val="100000"/>
              </a:lnSpc>
              <a:spcBef>
                <a:spcPts val="641"/>
              </a:spcBef>
              <a:buClr>
                <a:srgbClr val="000000"/>
              </a:buClr>
              <a:buFont typeface="Wingdings" charset="2"/>
              <a:buChar char=""/>
              <a:tabLst>
                <a:tab algn="l" pos="0"/>
              </a:tabLst>
            </a:pPr>
            <a:r>
              <a:rPr b="0" lang="fr-FR" sz="3200" spc="-1" strike="noStrike">
                <a:solidFill>
                  <a:srgbClr val="000000"/>
                </a:solidFill>
                <a:latin typeface="Calibri"/>
              </a:rPr>
              <a:t>Le </a:t>
            </a:r>
            <a:r>
              <a:rPr b="0" lang="fr-FR" sz="3200" spc="-1" strike="noStrike" u="sng">
                <a:solidFill>
                  <a:srgbClr val="0000ff"/>
                </a:solidFill>
                <a:uFillTx/>
                <a:latin typeface="Calibri"/>
                <a:hlinkClick r:id="rId1" action="ppaction://hlinksldjump"/>
              </a:rPr>
              <a:t>triangle pédagogique </a:t>
            </a:r>
            <a:r>
              <a:rPr b="0" lang="fr-FR" sz="3200" spc="-1" strike="noStrike">
                <a:solidFill>
                  <a:srgbClr val="000000"/>
                </a:solidFill>
                <a:latin typeface="Calibri"/>
              </a:rPr>
              <a:t>de Jean Houssaye, 1988</a:t>
            </a:r>
            <a:endParaRPr b="0" lang="fr-FR" sz="3200" spc="-1" strike="noStrike">
              <a:solidFill>
                <a:srgbClr val="000000"/>
              </a:solidFill>
              <a:latin typeface="Calibri"/>
            </a:endParaRPr>
          </a:p>
          <a:p>
            <a:pPr marL="343080" indent="-343080">
              <a:lnSpc>
                <a:spcPct val="100000"/>
              </a:lnSpc>
              <a:spcBef>
                <a:spcPts val="641"/>
              </a:spcBef>
              <a:buClr>
                <a:srgbClr val="000000"/>
              </a:buClr>
              <a:buFont typeface="Wingdings" charset="2"/>
              <a:buChar char=""/>
              <a:tabLst>
                <a:tab algn="l" pos="0"/>
              </a:tabLst>
            </a:pPr>
            <a:r>
              <a:rPr b="0" lang="fr-FR" sz="3200" spc="-1" strike="noStrike">
                <a:solidFill>
                  <a:srgbClr val="000000"/>
                </a:solidFill>
                <a:latin typeface="Calibri"/>
              </a:rPr>
              <a:t>Le </a:t>
            </a:r>
            <a:r>
              <a:rPr b="0" lang="fr-FR" sz="3200" spc="-1" strike="noStrike" u="sng">
                <a:solidFill>
                  <a:srgbClr val="0000ff"/>
                </a:solidFill>
                <a:uFillTx/>
                <a:latin typeface="Calibri"/>
                <a:hlinkClick r:id="rId2" action="ppaction://hlinksldjump"/>
              </a:rPr>
              <a:t>triangle de la formation </a:t>
            </a:r>
            <a:r>
              <a:rPr b="0" lang="fr-FR" sz="3200" spc="-1" strike="noStrike">
                <a:solidFill>
                  <a:srgbClr val="000000"/>
                </a:solidFill>
                <a:latin typeface="Calibri"/>
              </a:rPr>
              <a:t>de Michel Fabre, 1994</a:t>
            </a:r>
            <a:endParaRPr b="0" lang="fr-FR" sz="3200" spc="-1" strike="noStrike">
              <a:solidFill>
                <a:srgbClr val="000000"/>
              </a:solidFill>
              <a:latin typeface="Calibri"/>
            </a:endParaRPr>
          </a:p>
          <a:p>
            <a:pPr marL="343080" indent="-343080">
              <a:lnSpc>
                <a:spcPct val="100000"/>
              </a:lnSpc>
              <a:spcBef>
                <a:spcPts val="641"/>
              </a:spcBef>
              <a:buClr>
                <a:srgbClr val="000000"/>
              </a:buClr>
              <a:buFont typeface="Wingdings" charset="2"/>
              <a:buChar char=""/>
              <a:tabLst>
                <a:tab algn="l" pos="0"/>
              </a:tabLst>
            </a:pPr>
            <a:r>
              <a:rPr b="0" lang="fr-FR" sz="3200" spc="-1" strike="noStrike">
                <a:solidFill>
                  <a:srgbClr val="000000"/>
                </a:solidFill>
                <a:latin typeface="Calibri"/>
              </a:rPr>
              <a:t>Le </a:t>
            </a:r>
            <a:r>
              <a:rPr b="0" lang="fr-FR" sz="3200" spc="-1" strike="noStrike" u="sng">
                <a:solidFill>
                  <a:srgbClr val="0000ff"/>
                </a:solidFill>
                <a:uFillTx/>
                <a:latin typeface="Calibri"/>
                <a:hlinkClick r:id="rId3" action="ppaction://hlinksldjump"/>
              </a:rPr>
              <a:t>modèle des interactions centrés sur le thème TCI de Ruth Cohn</a:t>
            </a:r>
            <a:r>
              <a:rPr b="0" lang="fr-FR" sz="3200" spc="-1" strike="noStrike">
                <a:solidFill>
                  <a:srgbClr val="000000"/>
                </a:solidFill>
                <a:latin typeface="Calibri"/>
              </a:rPr>
              <a:t>, 1981</a:t>
            </a:r>
            <a:endParaRPr b="0" lang="fr-FR" sz="3200" spc="-1" strike="noStrike">
              <a:solidFill>
                <a:srgbClr val="000000"/>
              </a:solidFill>
              <a:latin typeface="Calibri"/>
            </a:endParaRPr>
          </a:p>
          <a:p>
            <a:pPr>
              <a:lnSpc>
                <a:spcPct val="100000"/>
              </a:lnSpc>
              <a:spcBef>
                <a:spcPts val="641"/>
              </a:spcBef>
              <a:buNone/>
              <a:tabLst>
                <a:tab algn="l" pos="0"/>
              </a:tabLst>
            </a:pPr>
            <a:endParaRPr b="0" lang="fr-FR"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PlaceHolder 1"/>
          <p:cNvSpPr>
            <a:spLocks noGrp="1"/>
          </p:cNvSpPr>
          <p:nvPr>
            <p:ph type="title"/>
          </p:nvPr>
        </p:nvSpPr>
        <p:spPr>
          <a:xfrm>
            <a:off x="457200" y="274680"/>
            <a:ext cx="8218800" cy="921600"/>
          </a:xfrm>
          <a:prstGeom prst="rect">
            <a:avLst/>
          </a:prstGeom>
          <a:noFill/>
          <a:ln w="0">
            <a:noFill/>
          </a:ln>
        </p:spPr>
        <p:txBody>
          <a:bodyPr anchor="ctr">
            <a:normAutofit fontScale="74000"/>
          </a:bodyPr>
          <a:p>
            <a:pPr algn="ctr">
              <a:lnSpc>
                <a:spcPct val="100000"/>
              </a:lnSpc>
              <a:buNone/>
            </a:pPr>
            <a:r>
              <a:rPr b="1" lang="fr-FR" sz="3600" spc="-1" strike="noStrike">
                <a:solidFill>
                  <a:srgbClr val="000000"/>
                </a:solidFill>
                <a:latin typeface="Calibri"/>
              </a:rPr>
              <a:t>Des outils de médiation et d’écoute pour mieux accompagner les adultes</a:t>
            </a:r>
            <a:endParaRPr b="0" lang="fr-FR" sz="3600" spc="-1" strike="noStrike">
              <a:solidFill>
                <a:srgbClr val="000000"/>
              </a:solidFill>
              <a:latin typeface="Calibri"/>
            </a:endParaRPr>
          </a:p>
        </p:txBody>
      </p:sp>
      <p:sp>
        <p:nvSpPr>
          <p:cNvPr id="212" name="PlaceHolder 2"/>
          <p:cNvSpPr>
            <a:spLocks noGrp="1"/>
          </p:cNvSpPr>
          <p:nvPr>
            <p:ph/>
          </p:nvPr>
        </p:nvSpPr>
        <p:spPr>
          <a:xfrm>
            <a:off x="457200" y="1340640"/>
            <a:ext cx="8229240" cy="5184360"/>
          </a:xfrm>
          <a:prstGeom prst="rect">
            <a:avLst/>
          </a:prstGeom>
          <a:noFill/>
          <a:ln w="0">
            <a:noFill/>
          </a:ln>
        </p:spPr>
        <p:txBody>
          <a:bodyPr anchor="t">
            <a:noAutofit/>
          </a:bodyPr>
          <a:p>
            <a:pPr marL="343080" indent="-343080">
              <a:lnSpc>
                <a:spcPct val="100000"/>
              </a:lnSpc>
              <a:spcBef>
                <a:spcPts val="641"/>
              </a:spcBef>
              <a:buClr>
                <a:srgbClr val="000000"/>
              </a:buClr>
              <a:buFont typeface="Arial"/>
              <a:buChar char="•"/>
            </a:pPr>
            <a:r>
              <a:rPr b="0" lang="fr-FR" sz="3200" spc="-1" strike="noStrike">
                <a:solidFill>
                  <a:srgbClr val="000000"/>
                </a:solidFill>
                <a:latin typeface="Calibri"/>
              </a:rPr>
              <a:t>Ecoute active, communication non violente</a:t>
            </a:r>
            <a:endParaRPr b="0" lang="fr-FR" sz="3200" spc="-1" strike="noStrike">
              <a:solidFill>
                <a:srgbClr val="000000"/>
              </a:solidFill>
              <a:latin typeface="Calibri"/>
            </a:endParaRPr>
          </a:p>
          <a:p>
            <a:pPr algn="ctr">
              <a:lnSpc>
                <a:spcPct val="100000"/>
              </a:lnSpc>
              <a:spcBef>
                <a:spcPts val="479"/>
              </a:spcBef>
              <a:buNone/>
              <a:tabLst>
                <a:tab algn="l" pos="0"/>
              </a:tabLst>
            </a:pPr>
            <a:r>
              <a:rPr b="0" lang="fr-FR" sz="2400" spc="-1" strike="noStrike">
                <a:solidFill>
                  <a:srgbClr val="000000"/>
                </a:solidFill>
                <a:latin typeface="Calibri"/>
              </a:rPr>
              <a:t>(Carl Rogers, Marshall Rosenberg,…)</a:t>
            </a:r>
            <a:endParaRPr b="0" lang="fr-FR" sz="2400" spc="-1" strike="noStrike">
              <a:solidFill>
                <a:srgbClr val="000000"/>
              </a:solidFill>
              <a:latin typeface="Calibri"/>
            </a:endParaRPr>
          </a:p>
          <a:p>
            <a:pPr marL="343080" indent="-343080">
              <a:lnSpc>
                <a:spcPct val="100000"/>
              </a:lnSpc>
              <a:spcBef>
                <a:spcPts val="641"/>
              </a:spcBef>
              <a:buClr>
                <a:srgbClr val="000000"/>
              </a:buClr>
              <a:buFont typeface="Arial"/>
              <a:buChar char="•"/>
              <a:tabLst>
                <a:tab algn="l" pos="0"/>
              </a:tabLst>
            </a:pPr>
            <a:r>
              <a:rPr b="0" lang="fr-FR" sz="3200" spc="-1" strike="noStrike">
                <a:solidFill>
                  <a:srgbClr val="000000"/>
                </a:solidFill>
                <a:latin typeface="Calibri"/>
              </a:rPr>
              <a:t>De temps de régulation et de médiation pour favoriser la résolution des conflits</a:t>
            </a:r>
            <a:endParaRPr b="0" lang="fr-FR" sz="3200" spc="-1" strike="noStrike">
              <a:solidFill>
                <a:srgbClr val="000000"/>
              </a:solidFill>
              <a:latin typeface="Calibri"/>
            </a:endParaRPr>
          </a:p>
        </p:txBody>
      </p:sp>
      <p:pic>
        <p:nvPicPr>
          <p:cNvPr id="213" name="Image 4" descr=""/>
          <p:cNvPicPr/>
          <p:nvPr/>
        </p:nvPicPr>
        <p:blipFill>
          <a:blip r:embed="rId1"/>
          <a:stretch/>
        </p:blipFill>
        <p:spPr>
          <a:xfrm>
            <a:off x="5114520" y="3429000"/>
            <a:ext cx="3611160" cy="3069360"/>
          </a:xfrm>
          <a:prstGeom prst="rect">
            <a:avLst/>
          </a:prstGeom>
          <a:ln w="0">
            <a:noFill/>
          </a:ln>
        </p:spPr>
      </p:pic>
      <p:pic>
        <p:nvPicPr>
          <p:cNvPr id="214" name="Image 3" descr=""/>
          <p:cNvPicPr/>
          <p:nvPr/>
        </p:nvPicPr>
        <p:blipFill>
          <a:blip r:embed="rId2"/>
          <a:stretch/>
        </p:blipFill>
        <p:spPr>
          <a:xfrm>
            <a:off x="228600" y="3717000"/>
            <a:ext cx="4571640" cy="2732040"/>
          </a:xfrm>
          <a:prstGeom prst="rect">
            <a:avLst/>
          </a:prstGeom>
          <a:ln w="0">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PlaceHolder 1"/>
          <p:cNvSpPr>
            <a:spLocks noGrp="1"/>
          </p:cNvSpPr>
          <p:nvPr>
            <p:ph type="title"/>
          </p:nvPr>
        </p:nvSpPr>
        <p:spPr>
          <a:xfrm>
            <a:off x="457200" y="274680"/>
            <a:ext cx="8229240" cy="1142640"/>
          </a:xfrm>
          <a:prstGeom prst="rect">
            <a:avLst/>
          </a:prstGeom>
          <a:noFill/>
          <a:ln w="0">
            <a:noFill/>
          </a:ln>
        </p:spPr>
        <p:txBody>
          <a:bodyPr anchor="ctr">
            <a:normAutofit fontScale="66000"/>
          </a:bodyPr>
          <a:p>
            <a:pPr algn="ctr">
              <a:lnSpc>
                <a:spcPct val="100000"/>
              </a:lnSpc>
              <a:buNone/>
            </a:pPr>
            <a:r>
              <a:rPr b="0" lang="fr-FR" sz="4400" spc="-1" strike="noStrike">
                <a:solidFill>
                  <a:srgbClr val="000000"/>
                </a:solidFill>
                <a:latin typeface="Calibri"/>
              </a:rPr>
              <a:t>Une approche clinique de la formation</a:t>
            </a:r>
            <a:br>
              <a:rPr sz="4400"/>
            </a:br>
            <a:r>
              <a:rPr b="0" i="1" lang="fr-FR" sz="3100" spc="-1" strike="noStrike">
                <a:solidFill>
                  <a:srgbClr val="000000"/>
                </a:solidFill>
                <a:latin typeface="Calibri"/>
              </a:rPr>
              <a:t>« se former c’est se transformer »</a:t>
            </a:r>
            <a:endParaRPr b="0" lang="fr-FR" sz="3100" spc="-1" strike="noStrike">
              <a:solidFill>
                <a:srgbClr val="000000"/>
              </a:solidFill>
              <a:latin typeface="Calibri"/>
            </a:endParaRPr>
          </a:p>
        </p:txBody>
      </p:sp>
      <p:sp>
        <p:nvSpPr>
          <p:cNvPr id="216" name="PlaceHolder 2"/>
          <p:cNvSpPr>
            <a:spLocks noGrp="1"/>
          </p:cNvSpPr>
          <p:nvPr>
            <p:ph/>
          </p:nvPr>
        </p:nvSpPr>
        <p:spPr>
          <a:xfrm>
            <a:off x="457200" y="1600200"/>
            <a:ext cx="8229240" cy="4525560"/>
          </a:xfrm>
          <a:prstGeom prst="rect">
            <a:avLst/>
          </a:prstGeom>
          <a:noFill/>
          <a:ln w="0">
            <a:noFill/>
          </a:ln>
        </p:spPr>
        <p:txBody>
          <a:bodyPr anchor="t">
            <a:normAutofit fontScale="70000"/>
          </a:bodyPr>
          <a:p>
            <a:pPr marL="343080" indent="-343080">
              <a:lnSpc>
                <a:spcPct val="100000"/>
              </a:lnSpc>
              <a:spcBef>
                <a:spcPts val="641"/>
              </a:spcBef>
              <a:buClr>
                <a:srgbClr val="000000"/>
              </a:buClr>
              <a:buFont typeface="Arial"/>
              <a:buChar char="•"/>
            </a:pPr>
            <a:r>
              <a:rPr b="0" lang="fr-FR" sz="3200" spc="-1" strike="noStrike">
                <a:solidFill>
                  <a:srgbClr val="000000"/>
                </a:solidFill>
                <a:latin typeface="Calibri"/>
              </a:rPr>
              <a:t>Une prise en compte de la subjectivité et de la dimension psychique </a:t>
            </a:r>
            <a:r>
              <a:rPr b="0" lang="fr-FR" sz="2600" spc="-1" strike="noStrike">
                <a:solidFill>
                  <a:srgbClr val="000000"/>
                </a:solidFill>
                <a:latin typeface="Calibri"/>
              </a:rPr>
              <a:t>(Cifali Bega, Giust-Desprairies)</a:t>
            </a:r>
            <a:endParaRPr b="0" lang="fr-FR" sz="2600" spc="-1" strike="noStrike">
              <a:solidFill>
                <a:srgbClr val="000000"/>
              </a:solidFill>
              <a:latin typeface="Calibri"/>
            </a:endParaRPr>
          </a:p>
          <a:p>
            <a:pPr marL="343080" indent="-343080">
              <a:lnSpc>
                <a:spcPct val="100000"/>
              </a:lnSpc>
              <a:spcBef>
                <a:spcPts val="641"/>
              </a:spcBef>
              <a:buClr>
                <a:srgbClr val="000000"/>
              </a:buClr>
              <a:buFont typeface="Arial"/>
              <a:buChar char="•"/>
            </a:pPr>
            <a:r>
              <a:rPr b="0" lang="fr-FR" sz="3200" spc="-1" strike="noStrike">
                <a:solidFill>
                  <a:srgbClr val="000000"/>
                </a:solidFill>
                <a:latin typeface="Calibri"/>
              </a:rPr>
              <a:t>L’écoute d’un sujet en prise avec les exigences et les normes sociales</a:t>
            </a:r>
            <a:endParaRPr b="0" lang="fr-FR" sz="3200" spc="-1" strike="noStrike">
              <a:solidFill>
                <a:srgbClr val="000000"/>
              </a:solidFill>
              <a:latin typeface="Calibri"/>
            </a:endParaRPr>
          </a:p>
          <a:p>
            <a:pPr marL="343080" indent="-343080">
              <a:lnSpc>
                <a:spcPct val="100000"/>
              </a:lnSpc>
              <a:spcBef>
                <a:spcPts val="641"/>
              </a:spcBef>
              <a:buClr>
                <a:srgbClr val="000000"/>
              </a:buClr>
              <a:buFont typeface="Arial"/>
              <a:buChar char="•"/>
            </a:pPr>
            <a:r>
              <a:rPr b="0" lang="fr-FR" sz="3200" spc="-1" strike="noStrike">
                <a:solidFill>
                  <a:srgbClr val="000000"/>
                </a:solidFill>
                <a:latin typeface="Calibri"/>
              </a:rPr>
              <a:t>L’écoute d’un sujet divisé, en prise avec ses contradictions </a:t>
            </a:r>
            <a:endParaRPr b="0" lang="fr-FR" sz="3200" spc="-1" strike="noStrike">
              <a:solidFill>
                <a:srgbClr val="000000"/>
              </a:solidFill>
              <a:latin typeface="Calibri"/>
            </a:endParaRPr>
          </a:p>
          <a:p>
            <a:pPr marL="343080" indent="-343080">
              <a:lnSpc>
                <a:spcPct val="100000"/>
              </a:lnSpc>
              <a:spcBef>
                <a:spcPts val="641"/>
              </a:spcBef>
              <a:buClr>
                <a:srgbClr val="000000"/>
              </a:buClr>
              <a:buFont typeface="Arial"/>
              <a:buChar char="•"/>
            </a:pPr>
            <a:r>
              <a:rPr b="0" lang="fr-FR" sz="3200" spc="-1" strike="noStrike">
                <a:solidFill>
                  <a:srgbClr val="000000"/>
                </a:solidFill>
                <a:latin typeface="Calibri"/>
              </a:rPr>
              <a:t>Une démarche qui privilégie la co-construction du sens </a:t>
            </a:r>
            <a:endParaRPr b="0" lang="fr-FR" sz="3200" spc="-1" strike="noStrike">
              <a:solidFill>
                <a:srgbClr val="000000"/>
              </a:solidFill>
              <a:latin typeface="Calibri"/>
            </a:endParaRPr>
          </a:p>
          <a:p>
            <a:pPr marL="343080" indent="-343080">
              <a:lnSpc>
                <a:spcPct val="100000"/>
              </a:lnSpc>
              <a:spcBef>
                <a:spcPts val="641"/>
              </a:spcBef>
              <a:buClr>
                <a:srgbClr val="000000"/>
              </a:buClr>
              <a:buFont typeface="Arial"/>
              <a:buChar char="•"/>
            </a:pPr>
            <a:r>
              <a:rPr b="0" lang="fr-FR" sz="3200" spc="-1" strike="noStrike">
                <a:solidFill>
                  <a:srgbClr val="000000"/>
                </a:solidFill>
                <a:latin typeface="Calibri"/>
              </a:rPr>
              <a:t>Une démarche sensible à la question du rapport au savoir (plaisir &amp; peur d’apprendre)</a:t>
            </a:r>
            <a:endParaRPr b="0" lang="fr-FR" sz="3200" spc="-1" strike="noStrike">
              <a:solidFill>
                <a:srgbClr val="000000"/>
              </a:solidFill>
              <a:latin typeface="Calibri"/>
            </a:endParaRPr>
          </a:p>
          <a:p>
            <a:pPr marL="343080" indent="-343080">
              <a:lnSpc>
                <a:spcPct val="100000"/>
              </a:lnSpc>
              <a:spcBef>
                <a:spcPts val="641"/>
              </a:spcBef>
              <a:buClr>
                <a:srgbClr val="000000"/>
              </a:buClr>
              <a:buFont typeface="Arial"/>
              <a:buChar char="•"/>
            </a:pPr>
            <a:r>
              <a:rPr b="0" lang="fr-FR" sz="3200" spc="-1" strike="noStrike">
                <a:solidFill>
                  <a:srgbClr val="000000"/>
                </a:solidFill>
                <a:latin typeface="Calibri"/>
              </a:rPr>
              <a:t>Une approche clinique du rapport au travail (Clot, Dejours)</a:t>
            </a:r>
            <a:endParaRPr b="0" lang="fr-FR"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PlaceHolder 1"/>
          <p:cNvSpPr>
            <a:spLocks noGrp="1"/>
          </p:cNvSpPr>
          <p:nvPr>
            <p:ph type="title"/>
          </p:nvPr>
        </p:nvSpPr>
        <p:spPr>
          <a:xfrm>
            <a:off x="457200" y="274680"/>
            <a:ext cx="8229240" cy="1142640"/>
          </a:xfrm>
          <a:prstGeom prst="rect">
            <a:avLst/>
          </a:prstGeom>
          <a:noFill/>
          <a:ln w="0">
            <a:noFill/>
          </a:ln>
        </p:spPr>
        <p:txBody>
          <a:bodyPr anchor="ctr">
            <a:normAutofit fontScale="78000"/>
          </a:bodyPr>
          <a:p>
            <a:pPr algn="ctr">
              <a:lnSpc>
                <a:spcPct val="100000"/>
              </a:lnSpc>
              <a:buNone/>
            </a:pPr>
            <a:r>
              <a:rPr b="0" lang="fr-FR" sz="4400" spc="-1" strike="noStrike">
                <a:solidFill>
                  <a:srgbClr val="000000"/>
                </a:solidFill>
                <a:latin typeface="Calibri"/>
              </a:rPr>
              <a:t>Des modèles pédagogiques à réaffirmer 1/3</a:t>
            </a:r>
            <a:endParaRPr b="0" lang="fr-FR" sz="4400" spc="-1" strike="noStrike">
              <a:solidFill>
                <a:srgbClr val="000000"/>
              </a:solidFill>
              <a:latin typeface="Calibri"/>
            </a:endParaRPr>
          </a:p>
        </p:txBody>
      </p:sp>
      <p:sp>
        <p:nvSpPr>
          <p:cNvPr id="218" name="PlaceHolder 2"/>
          <p:cNvSpPr>
            <a:spLocks noGrp="1"/>
          </p:cNvSpPr>
          <p:nvPr>
            <p:ph/>
          </p:nvPr>
        </p:nvSpPr>
        <p:spPr>
          <a:xfrm>
            <a:off x="457200" y="1600200"/>
            <a:ext cx="8229240" cy="4525560"/>
          </a:xfrm>
          <a:prstGeom prst="rect">
            <a:avLst/>
          </a:prstGeom>
          <a:noFill/>
          <a:ln w="0">
            <a:noFill/>
          </a:ln>
        </p:spPr>
        <p:txBody>
          <a:bodyPr anchor="t">
            <a:normAutofit fontScale="77000"/>
          </a:bodyPr>
          <a:p>
            <a:pPr marL="343080" indent="-343080">
              <a:lnSpc>
                <a:spcPct val="100000"/>
              </a:lnSpc>
              <a:spcBef>
                <a:spcPts val="641"/>
              </a:spcBef>
              <a:buClr>
                <a:srgbClr val="000000"/>
              </a:buClr>
              <a:buFont typeface="Arial"/>
              <a:buChar char="•"/>
            </a:pPr>
            <a:r>
              <a:rPr b="0" lang="fr-FR" sz="3200" spc="-1" strike="noStrike">
                <a:solidFill>
                  <a:srgbClr val="000000"/>
                </a:solidFill>
                <a:latin typeface="Calibri"/>
              </a:rPr>
              <a:t>Des pédagogies qui affirment et explicitent leurs logiques, définissent un cadre où sont précisé les attentes et les rôles des acteurs de la formation</a:t>
            </a:r>
            <a:endParaRPr b="0" lang="fr-FR" sz="3200" spc="-1" strike="noStrike">
              <a:solidFill>
                <a:srgbClr val="000000"/>
              </a:solidFill>
              <a:latin typeface="Calibri"/>
            </a:endParaRPr>
          </a:p>
          <a:p>
            <a:pPr marL="343080" indent="-343080">
              <a:lnSpc>
                <a:spcPct val="100000"/>
              </a:lnSpc>
              <a:spcBef>
                <a:spcPts val="641"/>
              </a:spcBef>
              <a:buClr>
                <a:srgbClr val="000000"/>
              </a:buClr>
              <a:buFont typeface="Arial"/>
              <a:buChar char="•"/>
            </a:pPr>
            <a:r>
              <a:rPr b="0" lang="fr-FR" sz="3200" spc="-1" strike="noStrike">
                <a:solidFill>
                  <a:srgbClr val="000000"/>
                </a:solidFill>
                <a:latin typeface="Calibri"/>
              </a:rPr>
              <a:t>Une pédagogie qui élabore avec les adultes des règles collectives pour travailler ensemble, indique les modalités d’application de ces règles (pédagogie démocratique)</a:t>
            </a:r>
            <a:endParaRPr b="0" lang="fr-FR" sz="3200" spc="-1" strike="noStrike">
              <a:solidFill>
                <a:srgbClr val="000000"/>
              </a:solidFill>
              <a:latin typeface="Calibri"/>
            </a:endParaRPr>
          </a:p>
          <a:p>
            <a:pPr marL="343080" indent="-343080">
              <a:lnSpc>
                <a:spcPct val="100000"/>
              </a:lnSpc>
              <a:spcBef>
                <a:spcPts val="641"/>
              </a:spcBef>
              <a:buClr>
                <a:srgbClr val="000000"/>
              </a:buClr>
              <a:buFont typeface="Arial"/>
              <a:buChar char="•"/>
            </a:pPr>
            <a:r>
              <a:rPr b="0" lang="fr-FR" sz="3200" spc="-1" strike="noStrike">
                <a:solidFill>
                  <a:srgbClr val="000000"/>
                </a:solidFill>
                <a:latin typeface="Calibri"/>
              </a:rPr>
              <a:t>Une pédagogie existentielle invitant à la construction de soi à travers le récit de vie et les méthodes  autobiographiques (histoire de vie)</a:t>
            </a:r>
            <a:endParaRPr b="0" lang="fr-FR" sz="3200" spc="-1" strike="noStrike">
              <a:solidFill>
                <a:srgbClr val="000000"/>
              </a:solidFill>
              <a:latin typeface="Calibri"/>
            </a:endParaRPr>
          </a:p>
          <a:p>
            <a:pPr>
              <a:lnSpc>
                <a:spcPct val="100000"/>
              </a:lnSpc>
              <a:spcBef>
                <a:spcPts val="641"/>
              </a:spcBef>
              <a:buNone/>
            </a:pPr>
            <a:endParaRPr b="0" lang="fr-FR" sz="3200" spc="-1" strike="noStrike">
              <a:solidFill>
                <a:srgbClr val="000000"/>
              </a:solidFill>
              <a:latin typeface="Calibri"/>
            </a:endParaRPr>
          </a:p>
          <a:p>
            <a:pPr>
              <a:lnSpc>
                <a:spcPct val="100000"/>
              </a:lnSpc>
              <a:spcBef>
                <a:spcPts val="641"/>
              </a:spcBef>
              <a:buNone/>
            </a:pPr>
            <a:endParaRPr b="0" lang="fr-FR"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PlaceHolder 1"/>
          <p:cNvSpPr>
            <a:spLocks noGrp="1"/>
          </p:cNvSpPr>
          <p:nvPr>
            <p:ph type="title"/>
          </p:nvPr>
        </p:nvSpPr>
        <p:spPr>
          <a:xfrm>
            <a:off x="179640" y="420120"/>
            <a:ext cx="6202800" cy="1142640"/>
          </a:xfrm>
          <a:prstGeom prst="rect">
            <a:avLst/>
          </a:prstGeom>
          <a:noFill/>
          <a:ln w="0">
            <a:noFill/>
          </a:ln>
        </p:spPr>
        <p:txBody>
          <a:bodyPr anchor="ctr">
            <a:noAutofit/>
          </a:bodyPr>
          <a:p>
            <a:pPr algn="ctr">
              <a:lnSpc>
                <a:spcPct val="100000"/>
              </a:lnSpc>
              <a:buNone/>
            </a:pPr>
            <a:r>
              <a:rPr b="0" lang="fr-FR" sz="3600" spc="-1" strike="noStrike">
                <a:solidFill>
                  <a:srgbClr val="000000"/>
                </a:solidFill>
                <a:latin typeface="Calibri"/>
              </a:rPr>
              <a:t>Des constats et impressions partagés par les formateurs</a:t>
            </a:r>
            <a:br>
              <a:rPr sz="3600"/>
            </a:br>
            <a:endParaRPr b="0" lang="fr-FR" sz="3600" spc="-1" strike="noStrike">
              <a:solidFill>
                <a:srgbClr val="000000"/>
              </a:solidFill>
              <a:latin typeface="Calibri"/>
            </a:endParaRPr>
          </a:p>
        </p:txBody>
      </p:sp>
      <p:sp>
        <p:nvSpPr>
          <p:cNvPr id="136" name="PlaceHolder 2"/>
          <p:cNvSpPr>
            <a:spLocks noGrp="1"/>
          </p:cNvSpPr>
          <p:nvPr>
            <p:ph/>
          </p:nvPr>
        </p:nvSpPr>
        <p:spPr>
          <a:xfrm>
            <a:off x="457200" y="1600200"/>
            <a:ext cx="8686440" cy="4982760"/>
          </a:xfrm>
          <a:prstGeom prst="rect">
            <a:avLst/>
          </a:prstGeom>
          <a:noFill/>
          <a:ln w="0">
            <a:noFill/>
          </a:ln>
        </p:spPr>
        <p:txBody>
          <a:bodyPr anchor="t">
            <a:normAutofit fontScale="74000"/>
          </a:bodyPr>
          <a:p>
            <a:pPr>
              <a:lnSpc>
                <a:spcPct val="100000"/>
              </a:lnSpc>
              <a:spcBef>
                <a:spcPts val="641"/>
              </a:spcBef>
              <a:buNone/>
              <a:tabLst>
                <a:tab algn="l" pos="0"/>
              </a:tabLst>
            </a:pPr>
            <a:r>
              <a:rPr b="1" i="1" lang="fr-FR" sz="3200" spc="-1" strike="noStrike">
                <a:solidFill>
                  <a:srgbClr val="000000"/>
                </a:solidFill>
                <a:latin typeface="Calibri"/>
              </a:rPr>
              <a:t>A propos du public</a:t>
            </a:r>
            <a:endParaRPr b="0" lang="fr-FR" sz="3200" spc="-1" strike="noStrike">
              <a:solidFill>
                <a:srgbClr val="000000"/>
              </a:solidFill>
              <a:latin typeface="Calibri"/>
            </a:endParaRPr>
          </a:p>
          <a:p>
            <a:pPr marL="343080" indent="-343080">
              <a:lnSpc>
                <a:spcPct val="100000"/>
              </a:lnSpc>
              <a:spcBef>
                <a:spcPts val="601"/>
              </a:spcBef>
              <a:buClr>
                <a:srgbClr val="000000"/>
              </a:buClr>
              <a:buFont typeface="Arial"/>
              <a:buChar char="•"/>
              <a:tabLst>
                <a:tab algn="l" pos="0"/>
              </a:tabLst>
            </a:pPr>
            <a:r>
              <a:rPr b="0" lang="fr-FR" sz="3000" spc="-1" strike="noStrike">
                <a:solidFill>
                  <a:srgbClr val="000000"/>
                </a:solidFill>
                <a:latin typeface="Calibri"/>
              </a:rPr>
              <a:t>Un public hétérogène, des profils disparates</a:t>
            </a:r>
            <a:endParaRPr b="0" lang="fr-FR" sz="3000" spc="-1" strike="noStrike">
              <a:solidFill>
                <a:srgbClr val="000000"/>
              </a:solidFill>
              <a:latin typeface="Calibri"/>
            </a:endParaRPr>
          </a:p>
          <a:p>
            <a:pPr marL="343080" indent="-343080">
              <a:lnSpc>
                <a:spcPct val="100000"/>
              </a:lnSpc>
              <a:spcBef>
                <a:spcPts val="601"/>
              </a:spcBef>
              <a:buClr>
                <a:srgbClr val="000000"/>
              </a:buClr>
              <a:buFont typeface="Arial"/>
              <a:buChar char="•"/>
              <a:tabLst>
                <a:tab algn="l" pos="0"/>
              </a:tabLst>
            </a:pPr>
            <a:r>
              <a:rPr b="0" lang="fr-FR" sz="3000" spc="-1" strike="noStrike">
                <a:solidFill>
                  <a:srgbClr val="000000"/>
                </a:solidFill>
                <a:latin typeface="Calibri"/>
              </a:rPr>
              <a:t>Des individus avec des trajectoires +/- chaotiques, des parcours heurtés</a:t>
            </a:r>
            <a:endParaRPr b="0" lang="fr-FR" sz="3000" spc="-1" strike="noStrike">
              <a:solidFill>
                <a:srgbClr val="000000"/>
              </a:solidFill>
              <a:latin typeface="Calibri"/>
            </a:endParaRPr>
          </a:p>
          <a:p>
            <a:pPr marL="343080" indent="-343080">
              <a:lnSpc>
                <a:spcPct val="100000"/>
              </a:lnSpc>
              <a:spcBef>
                <a:spcPts val="601"/>
              </a:spcBef>
              <a:buClr>
                <a:srgbClr val="000000"/>
              </a:buClr>
              <a:buFont typeface="Arial"/>
              <a:buChar char="•"/>
              <a:tabLst>
                <a:tab algn="l" pos="0"/>
              </a:tabLst>
            </a:pPr>
            <a:r>
              <a:rPr b="0" lang="fr-FR" sz="3000" spc="-1" strike="noStrike">
                <a:solidFill>
                  <a:srgbClr val="000000"/>
                </a:solidFill>
                <a:latin typeface="Calibri"/>
              </a:rPr>
              <a:t>Un public plus âgé (mais nous le sommes tous!), en reconversion professionnelle</a:t>
            </a:r>
            <a:endParaRPr b="0" lang="fr-FR" sz="3000" spc="-1" strike="noStrike">
              <a:solidFill>
                <a:srgbClr val="000000"/>
              </a:solidFill>
              <a:latin typeface="Calibri"/>
            </a:endParaRPr>
          </a:p>
          <a:p>
            <a:pPr marL="343080" indent="-343080">
              <a:lnSpc>
                <a:spcPct val="100000"/>
              </a:lnSpc>
              <a:spcBef>
                <a:spcPts val="601"/>
              </a:spcBef>
              <a:buClr>
                <a:srgbClr val="000000"/>
              </a:buClr>
              <a:buFont typeface="Arial"/>
              <a:buChar char="•"/>
              <a:tabLst>
                <a:tab algn="l" pos="0"/>
              </a:tabLst>
            </a:pPr>
            <a:r>
              <a:rPr b="0" lang="fr-FR" sz="3000" spc="-1" strike="noStrike">
                <a:solidFill>
                  <a:srgbClr val="000000"/>
                </a:solidFill>
                <a:latin typeface="Calibri"/>
              </a:rPr>
              <a:t>Un public en souffrance « des gens qui vont mal »</a:t>
            </a:r>
            <a:endParaRPr b="0" lang="fr-FR" sz="3000" spc="-1" strike="noStrike">
              <a:solidFill>
                <a:srgbClr val="000000"/>
              </a:solidFill>
              <a:latin typeface="Calibri"/>
            </a:endParaRPr>
          </a:p>
          <a:p>
            <a:pPr marL="343080" indent="-343080">
              <a:lnSpc>
                <a:spcPct val="100000"/>
              </a:lnSpc>
              <a:spcBef>
                <a:spcPts val="601"/>
              </a:spcBef>
              <a:buClr>
                <a:srgbClr val="000000"/>
              </a:buClr>
              <a:buFont typeface="Arial"/>
              <a:buChar char="•"/>
              <a:tabLst>
                <a:tab algn="l" pos="0"/>
              </a:tabLst>
            </a:pPr>
            <a:r>
              <a:rPr b="0" lang="fr-FR" sz="3000" spc="-1" strike="noStrike">
                <a:solidFill>
                  <a:srgbClr val="000000"/>
                </a:solidFill>
                <a:latin typeface="Calibri"/>
              </a:rPr>
              <a:t>Parfois des  tensions, des conflits dans les groupes</a:t>
            </a:r>
            <a:endParaRPr b="0" lang="fr-FR" sz="3000" spc="-1" strike="noStrike">
              <a:solidFill>
                <a:srgbClr val="000000"/>
              </a:solidFill>
              <a:latin typeface="Calibri"/>
            </a:endParaRPr>
          </a:p>
          <a:p>
            <a:pPr marL="343080" indent="-343080">
              <a:lnSpc>
                <a:spcPct val="100000"/>
              </a:lnSpc>
              <a:spcBef>
                <a:spcPts val="601"/>
              </a:spcBef>
              <a:buClr>
                <a:srgbClr val="000000"/>
              </a:buClr>
              <a:buFont typeface="Arial"/>
              <a:buChar char="•"/>
              <a:tabLst>
                <a:tab algn="l" pos="0"/>
              </a:tabLst>
            </a:pPr>
            <a:r>
              <a:rPr b="0" lang="fr-FR" sz="3000" spc="-1" strike="noStrike">
                <a:solidFill>
                  <a:srgbClr val="000000"/>
                </a:solidFill>
                <a:latin typeface="Calibri"/>
              </a:rPr>
              <a:t>Des groupes parfois difficiles à gérer</a:t>
            </a:r>
            <a:endParaRPr b="0" lang="fr-FR" sz="3000" spc="-1" strike="noStrike">
              <a:solidFill>
                <a:srgbClr val="000000"/>
              </a:solidFill>
              <a:latin typeface="Calibri"/>
            </a:endParaRPr>
          </a:p>
          <a:p>
            <a:pPr marL="343080" indent="-343080">
              <a:lnSpc>
                <a:spcPct val="100000"/>
              </a:lnSpc>
              <a:spcBef>
                <a:spcPts val="601"/>
              </a:spcBef>
              <a:buClr>
                <a:srgbClr val="000000"/>
              </a:buClr>
              <a:buFont typeface="Arial"/>
              <a:buChar char="•"/>
              <a:tabLst>
                <a:tab algn="l" pos="0"/>
              </a:tabLst>
            </a:pPr>
            <a:r>
              <a:rPr b="0" lang="fr-FR" sz="3000" spc="-1" strike="noStrike">
                <a:solidFill>
                  <a:srgbClr val="000000"/>
                </a:solidFill>
                <a:latin typeface="Calibri"/>
              </a:rPr>
              <a:t>Un public en retrait, moins engagé, des comportements « ados » (adulescents)</a:t>
            </a:r>
            <a:endParaRPr b="0" lang="fr-FR" sz="3000" spc="-1" strike="noStrike">
              <a:solidFill>
                <a:srgbClr val="000000"/>
              </a:solidFill>
              <a:latin typeface="Calibri"/>
            </a:endParaRPr>
          </a:p>
          <a:p>
            <a:pPr marL="343080" indent="-343080">
              <a:lnSpc>
                <a:spcPct val="100000"/>
              </a:lnSpc>
              <a:spcBef>
                <a:spcPts val="601"/>
              </a:spcBef>
              <a:buClr>
                <a:srgbClr val="000000"/>
              </a:buClr>
              <a:buFont typeface="Arial"/>
              <a:buChar char="•"/>
              <a:tabLst>
                <a:tab algn="l" pos="0"/>
              </a:tabLst>
            </a:pPr>
            <a:r>
              <a:rPr b="0" lang="fr-FR" sz="3000" spc="-1" strike="noStrike">
                <a:solidFill>
                  <a:srgbClr val="000000"/>
                </a:solidFill>
                <a:latin typeface="Calibri"/>
              </a:rPr>
              <a:t>Un public qui présente des difficultés à soutenir une  attention dans la durée</a:t>
            </a:r>
            <a:endParaRPr b="0" lang="fr-FR" sz="3000" spc="-1" strike="noStrike">
              <a:solidFill>
                <a:srgbClr val="000000"/>
              </a:solidFill>
              <a:latin typeface="Calibri"/>
            </a:endParaRPr>
          </a:p>
        </p:txBody>
      </p:sp>
      <p:pic>
        <p:nvPicPr>
          <p:cNvPr id="137" name="Picture 6" descr="RÃ©sultat de recherche d'images pour &quot;touche impressionniste&quot;"/>
          <p:cNvPicPr/>
          <p:nvPr/>
        </p:nvPicPr>
        <p:blipFill>
          <a:blip r:embed="rId1"/>
          <a:stretch/>
        </p:blipFill>
        <p:spPr>
          <a:xfrm>
            <a:off x="6395040" y="315360"/>
            <a:ext cx="2291400" cy="1503720"/>
          </a:xfrm>
          <a:prstGeom prst="rect">
            <a:avLst/>
          </a:prstGeom>
          <a:ln w="0">
            <a:noFill/>
          </a:ln>
        </p:spPr>
      </p:pic>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PlaceHolder 1"/>
          <p:cNvSpPr>
            <a:spLocks noGrp="1"/>
          </p:cNvSpPr>
          <p:nvPr>
            <p:ph type="title"/>
          </p:nvPr>
        </p:nvSpPr>
        <p:spPr>
          <a:xfrm>
            <a:off x="457200" y="274680"/>
            <a:ext cx="8229240" cy="1142640"/>
          </a:xfrm>
          <a:prstGeom prst="rect">
            <a:avLst/>
          </a:prstGeom>
          <a:noFill/>
          <a:ln w="0">
            <a:noFill/>
          </a:ln>
        </p:spPr>
        <p:txBody>
          <a:bodyPr anchor="ctr">
            <a:normAutofit fontScale="78000"/>
          </a:bodyPr>
          <a:p>
            <a:pPr algn="ctr">
              <a:lnSpc>
                <a:spcPct val="100000"/>
              </a:lnSpc>
              <a:buNone/>
            </a:pPr>
            <a:r>
              <a:rPr b="0" lang="fr-FR" sz="4400" spc="-1" strike="noStrike">
                <a:solidFill>
                  <a:srgbClr val="000000"/>
                </a:solidFill>
                <a:latin typeface="Calibri"/>
              </a:rPr>
              <a:t>Des modèles pédagogiques à réaffirmés 2/3</a:t>
            </a:r>
            <a:endParaRPr b="0" lang="fr-FR" sz="4400" spc="-1" strike="noStrike">
              <a:solidFill>
                <a:srgbClr val="000000"/>
              </a:solidFill>
              <a:latin typeface="Calibri"/>
            </a:endParaRPr>
          </a:p>
        </p:txBody>
      </p:sp>
      <p:sp>
        <p:nvSpPr>
          <p:cNvPr id="220" name="PlaceHolder 2"/>
          <p:cNvSpPr>
            <a:spLocks noGrp="1"/>
          </p:cNvSpPr>
          <p:nvPr>
            <p:ph/>
          </p:nvPr>
        </p:nvSpPr>
        <p:spPr>
          <a:xfrm>
            <a:off x="457200" y="1600200"/>
            <a:ext cx="8229240" cy="4525560"/>
          </a:xfrm>
          <a:prstGeom prst="rect">
            <a:avLst/>
          </a:prstGeom>
          <a:noFill/>
          <a:ln w="0">
            <a:noFill/>
          </a:ln>
        </p:spPr>
        <p:txBody>
          <a:bodyPr anchor="t">
            <a:noAutofit/>
          </a:bodyPr>
          <a:p>
            <a:pPr marL="343080" indent="-343080">
              <a:lnSpc>
                <a:spcPct val="100000"/>
              </a:lnSpc>
              <a:spcBef>
                <a:spcPts val="641"/>
              </a:spcBef>
              <a:buClr>
                <a:srgbClr val="000000"/>
              </a:buClr>
              <a:buFont typeface="Arial"/>
              <a:buChar char="•"/>
            </a:pPr>
            <a:r>
              <a:rPr b="0" lang="fr-FR" sz="3200" spc="-1" strike="noStrike">
                <a:solidFill>
                  <a:srgbClr val="000000"/>
                </a:solidFill>
                <a:latin typeface="Calibri"/>
              </a:rPr>
              <a:t>Une </a:t>
            </a:r>
            <a:r>
              <a:rPr b="1" lang="fr-FR" sz="3200" spc="-1" strike="noStrike">
                <a:solidFill>
                  <a:srgbClr val="000000"/>
                </a:solidFill>
                <a:latin typeface="Calibri"/>
              </a:rPr>
              <a:t>pédagogie de projet </a:t>
            </a:r>
            <a:r>
              <a:rPr b="0" lang="fr-FR" sz="3200" spc="-1" strike="noStrike">
                <a:solidFill>
                  <a:srgbClr val="000000"/>
                </a:solidFill>
                <a:latin typeface="Calibri"/>
              </a:rPr>
              <a:t>qui associe les adultes à leur formation (Méthodes actives, modèle de la </a:t>
            </a:r>
            <a:r>
              <a:rPr b="0" lang="fr-FR" sz="3200" spc="-1" strike="noStrike" u="sng">
                <a:solidFill>
                  <a:srgbClr val="0000ff"/>
                </a:solidFill>
                <a:uFillTx/>
                <a:latin typeface="Calibri"/>
                <a:hlinkClick r:id="rId1"/>
              </a:rPr>
              <a:t>classe inversée</a:t>
            </a:r>
            <a:r>
              <a:rPr b="0" lang="fr-FR" sz="3200" spc="-1" strike="noStrike">
                <a:solidFill>
                  <a:srgbClr val="000000"/>
                </a:solidFill>
                <a:latin typeface="Calibri"/>
              </a:rPr>
              <a:t>) </a:t>
            </a:r>
            <a:endParaRPr b="0" lang="fr-FR" sz="3200" spc="-1" strike="noStrike">
              <a:solidFill>
                <a:srgbClr val="000000"/>
              </a:solidFill>
              <a:latin typeface="Calibri"/>
            </a:endParaRPr>
          </a:p>
          <a:p>
            <a:pPr marL="343080" indent="-343080">
              <a:lnSpc>
                <a:spcPct val="100000"/>
              </a:lnSpc>
              <a:spcBef>
                <a:spcPts val="641"/>
              </a:spcBef>
              <a:buClr>
                <a:srgbClr val="000000"/>
              </a:buClr>
              <a:buFont typeface="Arial"/>
              <a:buChar char="•"/>
            </a:pPr>
            <a:r>
              <a:rPr b="0" lang="fr-FR" sz="3200" spc="-1" strike="noStrike">
                <a:solidFill>
                  <a:srgbClr val="000000"/>
                </a:solidFill>
                <a:latin typeface="Calibri"/>
              </a:rPr>
              <a:t>Une </a:t>
            </a:r>
            <a:r>
              <a:rPr b="1" lang="fr-FR" sz="3200" spc="-1" strike="noStrike">
                <a:solidFill>
                  <a:srgbClr val="000000"/>
                </a:solidFill>
                <a:latin typeface="Calibri"/>
              </a:rPr>
              <a:t>pédagogie du projet </a:t>
            </a:r>
            <a:r>
              <a:rPr b="0" lang="fr-FR" sz="3200" spc="-1" strike="noStrike">
                <a:solidFill>
                  <a:srgbClr val="000000"/>
                </a:solidFill>
                <a:latin typeface="Calibri"/>
              </a:rPr>
              <a:t>(Vassilieff, Boutinet) qui élucide les prépositions des acteurs et les logiques de formation</a:t>
            </a:r>
            <a:endParaRPr b="0" lang="fr-FR" sz="3200" spc="-1" strike="noStrike">
              <a:solidFill>
                <a:srgbClr val="000000"/>
              </a:solidFill>
              <a:latin typeface="Calibri"/>
            </a:endParaRPr>
          </a:p>
          <a:p>
            <a:pPr algn="ctr">
              <a:lnSpc>
                <a:spcPct val="100000"/>
              </a:lnSpc>
              <a:spcBef>
                <a:spcPts val="641"/>
              </a:spcBef>
              <a:buNone/>
              <a:tabLst>
                <a:tab algn="l" pos="0"/>
              </a:tabLst>
            </a:pPr>
            <a:r>
              <a:rPr b="0" lang="fr-FR" sz="3200" spc="-1" strike="noStrike">
                <a:solidFill>
                  <a:srgbClr val="000000"/>
                </a:solidFill>
                <a:latin typeface="Calibri"/>
              </a:rPr>
              <a:t>    </a:t>
            </a:r>
            <a:r>
              <a:rPr b="0" i="1" lang="fr-FR" sz="3200" spc="-1" strike="noStrike">
                <a:solidFill>
                  <a:srgbClr val="000000"/>
                </a:solidFill>
                <a:latin typeface="Calibri"/>
              </a:rPr>
              <a:t>Pour une grammaire des conduites à projet : </a:t>
            </a:r>
            <a:r>
              <a:rPr b="0" lang="fr-FR" sz="3200" spc="-1" strike="noStrike" u="sng">
                <a:solidFill>
                  <a:srgbClr val="0000ff"/>
                </a:solidFill>
                <a:uFillTx/>
                <a:latin typeface="Calibri"/>
                <a:hlinkClick r:id="rId2" action="ppaction://hlinksldjump"/>
              </a:rPr>
              <a:t>projet sur, pour, avec, de, contre</a:t>
            </a:r>
            <a:endParaRPr b="0" lang="fr-FR"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PlaceHolder 1"/>
          <p:cNvSpPr>
            <a:spLocks noGrp="1"/>
          </p:cNvSpPr>
          <p:nvPr>
            <p:ph type="title"/>
          </p:nvPr>
        </p:nvSpPr>
        <p:spPr>
          <a:xfrm>
            <a:off x="457200" y="274680"/>
            <a:ext cx="8229240" cy="1142640"/>
          </a:xfrm>
          <a:prstGeom prst="rect">
            <a:avLst/>
          </a:prstGeom>
          <a:noFill/>
          <a:ln w="0">
            <a:noFill/>
          </a:ln>
        </p:spPr>
        <p:txBody>
          <a:bodyPr anchor="ctr">
            <a:normAutofit fontScale="78000"/>
          </a:bodyPr>
          <a:p>
            <a:pPr algn="ctr">
              <a:lnSpc>
                <a:spcPct val="100000"/>
              </a:lnSpc>
              <a:buNone/>
            </a:pPr>
            <a:r>
              <a:rPr b="0" lang="fr-FR" sz="4400" spc="-1" strike="noStrike">
                <a:solidFill>
                  <a:srgbClr val="000000"/>
                </a:solidFill>
                <a:latin typeface="Calibri"/>
              </a:rPr>
              <a:t>Des modèles pédagogiques à réaffirmés 3/3</a:t>
            </a:r>
            <a:endParaRPr b="0" lang="fr-FR" sz="4400" spc="-1" strike="noStrike">
              <a:solidFill>
                <a:srgbClr val="000000"/>
              </a:solidFill>
              <a:latin typeface="Calibri"/>
            </a:endParaRPr>
          </a:p>
        </p:txBody>
      </p:sp>
      <p:sp>
        <p:nvSpPr>
          <p:cNvPr id="222" name="PlaceHolder 2"/>
          <p:cNvSpPr>
            <a:spLocks noGrp="1"/>
          </p:cNvSpPr>
          <p:nvPr>
            <p:ph/>
          </p:nvPr>
        </p:nvSpPr>
        <p:spPr>
          <a:xfrm>
            <a:off x="457200" y="1600200"/>
            <a:ext cx="8229240" cy="4525560"/>
          </a:xfrm>
          <a:prstGeom prst="rect">
            <a:avLst/>
          </a:prstGeom>
          <a:noFill/>
          <a:ln w="0">
            <a:noFill/>
          </a:ln>
        </p:spPr>
        <p:txBody>
          <a:bodyPr anchor="t">
            <a:normAutofit fontScale="96000"/>
          </a:bodyPr>
          <a:p>
            <a:pPr marL="343080" indent="-343080">
              <a:lnSpc>
                <a:spcPct val="100000"/>
              </a:lnSpc>
              <a:spcBef>
                <a:spcPts val="641"/>
              </a:spcBef>
              <a:buClr>
                <a:srgbClr val="000000"/>
              </a:buClr>
              <a:buFont typeface="Arial"/>
              <a:buChar char="•"/>
            </a:pPr>
            <a:r>
              <a:rPr b="0" lang="fr-FR" sz="3200" spc="-1" strike="noStrike">
                <a:solidFill>
                  <a:srgbClr val="000000"/>
                </a:solidFill>
                <a:latin typeface="Calibri"/>
              </a:rPr>
              <a:t>Une pédagogie de la question </a:t>
            </a:r>
            <a:r>
              <a:rPr b="0" i="1" lang="fr-FR" sz="3200" spc="-1" strike="noStrike">
                <a:solidFill>
                  <a:srgbClr val="000000"/>
                </a:solidFill>
                <a:latin typeface="Calibri"/>
              </a:rPr>
              <a:t>vs</a:t>
            </a:r>
            <a:r>
              <a:rPr b="0" lang="fr-FR" sz="3200" spc="-1" strike="noStrike">
                <a:solidFill>
                  <a:srgbClr val="000000"/>
                </a:solidFill>
                <a:latin typeface="Calibri"/>
              </a:rPr>
              <a:t> une pédagogie de la réponse (associant en amont les participants)  </a:t>
            </a:r>
            <a:endParaRPr b="0" lang="fr-FR" sz="3200" spc="-1" strike="noStrike">
              <a:solidFill>
                <a:srgbClr val="000000"/>
              </a:solidFill>
              <a:latin typeface="Calibri"/>
            </a:endParaRPr>
          </a:p>
          <a:p>
            <a:pPr marL="343080" indent="-343080">
              <a:lnSpc>
                <a:spcPct val="100000"/>
              </a:lnSpc>
              <a:spcBef>
                <a:spcPts val="641"/>
              </a:spcBef>
              <a:buClr>
                <a:srgbClr val="000000"/>
              </a:buClr>
              <a:buFont typeface="Arial"/>
              <a:buChar char="•"/>
            </a:pPr>
            <a:r>
              <a:rPr b="0" lang="fr-FR" sz="3200" spc="-1" strike="noStrike">
                <a:solidFill>
                  <a:srgbClr val="000000"/>
                </a:solidFill>
                <a:latin typeface="Calibri"/>
              </a:rPr>
              <a:t>Une pédagogie qui institue des temps de régulation avec les apprenants (gestion coopérative des conflits)</a:t>
            </a:r>
            <a:endParaRPr b="0" lang="fr-FR" sz="3200" spc="-1" strike="noStrike">
              <a:solidFill>
                <a:srgbClr val="000000"/>
              </a:solidFill>
              <a:latin typeface="Calibri"/>
            </a:endParaRPr>
          </a:p>
          <a:p>
            <a:pPr marL="343080" indent="-343080">
              <a:lnSpc>
                <a:spcPct val="100000"/>
              </a:lnSpc>
              <a:spcBef>
                <a:spcPts val="641"/>
              </a:spcBef>
              <a:buClr>
                <a:srgbClr val="000000"/>
              </a:buClr>
              <a:buFont typeface="Arial"/>
              <a:buChar char="•"/>
            </a:pPr>
            <a:r>
              <a:rPr b="0" lang="fr-FR" sz="3200" spc="-1" strike="noStrike">
                <a:solidFill>
                  <a:srgbClr val="000000"/>
                </a:solidFill>
                <a:latin typeface="Calibri"/>
              </a:rPr>
              <a:t>Une pédagogie « réflexive » qui s’interroge sur elle-même, fait l’objet d’un échange avec les apprenants</a:t>
            </a:r>
            <a:endParaRPr b="0" lang="fr-FR"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PlaceHolder 1"/>
          <p:cNvSpPr>
            <a:spLocks noGrp="1"/>
          </p:cNvSpPr>
          <p:nvPr>
            <p:ph type="title"/>
          </p:nvPr>
        </p:nvSpPr>
        <p:spPr>
          <a:xfrm>
            <a:off x="457200" y="274680"/>
            <a:ext cx="8229240" cy="1142640"/>
          </a:xfrm>
          <a:prstGeom prst="rect">
            <a:avLst/>
          </a:prstGeom>
          <a:noFill/>
          <a:ln w="0">
            <a:noFill/>
          </a:ln>
        </p:spPr>
        <p:txBody>
          <a:bodyPr anchor="ctr">
            <a:normAutofit fontScale="78000"/>
          </a:bodyPr>
          <a:p>
            <a:pPr algn="ctr">
              <a:lnSpc>
                <a:spcPct val="100000"/>
              </a:lnSpc>
              <a:buNone/>
            </a:pPr>
            <a:r>
              <a:rPr b="0" lang="fr-FR" sz="4400" spc="-1" strike="noStrike">
                <a:solidFill>
                  <a:srgbClr val="000000"/>
                </a:solidFill>
                <a:latin typeface="Calibri"/>
              </a:rPr>
              <a:t>Les prépositions du sujet dans les projets</a:t>
            </a:r>
            <a:endParaRPr b="0" lang="fr-FR" sz="4400" spc="-1" strike="noStrike">
              <a:solidFill>
                <a:srgbClr val="000000"/>
              </a:solidFill>
              <a:latin typeface="Calibri"/>
            </a:endParaRPr>
          </a:p>
        </p:txBody>
      </p:sp>
      <p:graphicFrame>
        <p:nvGraphicFramePr>
          <p:cNvPr id="3" name="Diagram3"/>
          <p:cNvGraphicFramePr/>
          <p:nvPr>
            <p:extLst>
              <p:ext uri="{D42A27DB-BD31-4B8C-83A1-F6EECF244321}">
                <p14:modId xmlns:p14="http://schemas.microsoft.com/office/powerpoint/2010/main" val="2454992540"/>
              </p:ext>
            </p:extLst>
          </p:nvPr>
        </p:nvGraphicFramePr>
        <p:xfrm>
          <a:off x="457200" y="1600200"/>
          <a:ext cx="8229240" cy="45255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24" name="Flèche droite 4"/>
          <p:cNvSpPr/>
          <p:nvPr/>
        </p:nvSpPr>
        <p:spPr>
          <a:xfrm>
            <a:off x="5940000" y="3645000"/>
            <a:ext cx="647640" cy="431640"/>
          </a:xfrm>
          <a:prstGeom prst="rightArrow">
            <a:avLst>
              <a:gd name="adj1" fmla="val 50000"/>
              <a:gd name="adj2" fmla="val 50000"/>
            </a:avLst>
          </a:prstGeom>
          <a:solidFill>
            <a:srgbClr val="4f81bd"/>
          </a:solidFill>
          <a:ln>
            <a:solidFill>
              <a:srgbClr val="3a5f8b"/>
            </a:solidFill>
            <a:round/>
          </a:ln>
        </p:spPr>
        <p:style>
          <a:lnRef idx="2">
            <a:schemeClr val="accent1">
              <a:shade val="50000"/>
            </a:schemeClr>
          </a:lnRef>
          <a:fillRef idx="1">
            <a:schemeClr val="accent1"/>
          </a:fillRef>
          <a:effectRef idx="0">
            <a:schemeClr val="accent1"/>
          </a:effectRef>
          <a:fontRef idx="minor"/>
        </p:style>
      </p:sp>
      <p:sp>
        <p:nvSpPr>
          <p:cNvPr id="225" name="Flèche gauche 5"/>
          <p:cNvSpPr/>
          <p:nvPr/>
        </p:nvSpPr>
        <p:spPr>
          <a:xfrm>
            <a:off x="2483640" y="3645000"/>
            <a:ext cx="647640" cy="431640"/>
          </a:xfrm>
          <a:prstGeom prst="leftArrow">
            <a:avLst>
              <a:gd name="adj1" fmla="val 50000"/>
              <a:gd name="adj2" fmla="val 50000"/>
            </a:avLst>
          </a:prstGeom>
          <a:solidFill>
            <a:srgbClr val="4f81bd"/>
          </a:solidFill>
          <a:ln>
            <a:solidFill>
              <a:srgbClr val="3a5f8b"/>
            </a:solidFill>
            <a:round/>
          </a:ln>
        </p:spPr>
        <p:style>
          <a:lnRef idx="2">
            <a:schemeClr val="accent1">
              <a:shade val="50000"/>
            </a:schemeClr>
          </a:lnRef>
          <a:fillRef idx="1">
            <a:schemeClr val="accent1"/>
          </a:fillRef>
          <a:effectRef idx="0">
            <a:schemeClr val="accent1"/>
          </a:effectRef>
          <a:fontRef idx="minor"/>
        </p:style>
      </p:sp>
      <p:sp>
        <p:nvSpPr>
          <p:cNvPr id="226" name="Flèche vers le haut 6"/>
          <p:cNvSpPr/>
          <p:nvPr/>
        </p:nvSpPr>
        <p:spPr>
          <a:xfrm>
            <a:off x="4320000" y="2709000"/>
            <a:ext cx="503640" cy="431640"/>
          </a:xfrm>
          <a:prstGeom prst="upArrow">
            <a:avLst>
              <a:gd name="adj1" fmla="val 50000"/>
              <a:gd name="adj2" fmla="val 50000"/>
            </a:avLst>
          </a:prstGeom>
          <a:solidFill>
            <a:srgbClr val="4f81bd"/>
          </a:solidFill>
          <a:ln>
            <a:solidFill>
              <a:srgbClr val="3a5f8b"/>
            </a:solidFill>
            <a:round/>
          </a:ln>
        </p:spPr>
        <p:style>
          <a:lnRef idx="2">
            <a:schemeClr val="accent1">
              <a:shade val="50000"/>
            </a:schemeClr>
          </a:lnRef>
          <a:fillRef idx="1">
            <a:schemeClr val="accent1"/>
          </a:fillRef>
          <a:effectRef idx="0">
            <a:schemeClr val="accent1"/>
          </a:effectRef>
          <a:fontRef idx="minor"/>
        </p:style>
      </p:sp>
      <p:sp>
        <p:nvSpPr>
          <p:cNvPr id="227" name="Flèche vers le bas 7"/>
          <p:cNvSpPr/>
          <p:nvPr/>
        </p:nvSpPr>
        <p:spPr>
          <a:xfrm>
            <a:off x="4320000" y="4630320"/>
            <a:ext cx="503640" cy="454680"/>
          </a:xfrm>
          <a:prstGeom prst="downArrow">
            <a:avLst>
              <a:gd name="adj1" fmla="val 50000"/>
              <a:gd name="adj2" fmla="val 50000"/>
            </a:avLst>
          </a:prstGeom>
          <a:solidFill>
            <a:srgbClr val="4f81bd"/>
          </a:solidFill>
          <a:ln>
            <a:solidFill>
              <a:srgbClr val="3a5f8b"/>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PlaceHolder 1"/>
          <p:cNvSpPr>
            <a:spLocks noGrp="1"/>
          </p:cNvSpPr>
          <p:nvPr>
            <p:ph type="title"/>
          </p:nvPr>
        </p:nvSpPr>
        <p:spPr>
          <a:xfrm>
            <a:off x="457200" y="274680"/>
            <a:ext cx="8229240" cy="1142640"/>
          </a:xfrm>
          <a:prstGeom prst="rect">
            <a:avLst/>
          </a:prstGeom>
          <a:noFill/>
          <a:ln w="0">
            <a:noFill/>
          </a:ln>
        </p:spPr>
        <p:txBody>
          <a:bodyPr anchor="ctr">
            <a:normAutofit fontScale="78000"/>
          </a:bodyPr>
          <a:p>
            <a:pPr algn="ctr">
              <a:lnSpc>
                <a:spcPct val="100000"/>
              </a:lnSpc>
              <a:buNone/>
            </a:pPr>
            <a:r>
              <a:rPr b="0" lang="fr-FR" sz="4400" spc="-1" strike="noStrike">
                <a:solidFill>
                  <a:srgbClr val="000000"/>
                </a:solidFill>
                <a:latin typeface="Calibri"/>
              </a:rPr>
              <a:t>Les prépositions du sujet dans les projets</a:t>
            </a:r>
            <a:endParaRPr b="0" lang="fr-FR" sz="4400" spc="-1" strike="noStrike">
              <a:solidFill>
                <a:srgbClr val="000000"/>
              </a:solidFill>
              <a:latin typeface="Calibri"/>
            </a:endParaRPr>
          </a:p>
        </p:txBody>
      </p:sp>
      <p:graphicFrame>
        <p:nvGraphicFramePr>
          <p:cNvPr id="4" name="Diagram4"/>
          <p:cNvGraphicFramePr/>
          <p:nvPr>
            <p:extLst>
              <p:ext uri="{D42A27DB-BD31-4B8C-83A1-F6EECF244321}">
                <p14:modId xmlns:p14="http://schemas.microsoft.com/office/powerpoint/2010/main" val="3154229650"/>
              </p:ext>
            </p:extLst>
          </p:nvPr>
        </p:nvGraphicFramePr>
        <p:xfrm>
          <a:off x="1835640" y="2277000"/>
          <a:ext cx="5482440" cy="31244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29" name="ZoneTexte 6"/>
          <p:cNvSpPr/>
          <p:nvPr/>
        </p:nvSpPr>
        <p:spPr>
          <a:xfrm>
            <a:off x="7524360" y="1772640"/>
            <a:ext cx="1278000" cy="8820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fr-FR" sz="2800" spc="-1" strike="noStrike">
                <a:solidFill>
                  <a:srgbClr val="000000"/>
                </a:solidFill>
                <a:latin typeface="Calibri"/>
              </a:rPr>
              <a:t>+ </a:t>
            </a:r>
            <a:r>
              <a:rPr b="0" lang="fr-FR" sz="2400" spc="-1" strike="noStrike">
                <a:solidFill>
                  <a:srgbClr val="000000"/>
                </a:solidFill>
                <a:latin typeface="Calibri"/>
              </a:rPr>
              <a:t>Autre</a:t>
            </a:r>
            <a:endParaRPr b="0" lang="fr-FR" sz="2400" spc="-1" strike="noStrike">
              <a:latin typeface="Arial"/>
            </a:endParaRPr>
          </a:p>
        </p:txBody>
      </p:sp>
      <p:sp>
        <p:nvSpPr>
          <p:cNvPr id="230" name="ZoneTexte 7"/>
          <p:cNvSpPr/>
          <p:nvPr/>
        </p:nvSpPr>
        <p:spPr>
          <a:xfrm>
            <a:off x="7740360" y="5373360"/>
            <a:ext cx="1079640" cy="8514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fr-FR" sz="1800" spc="-1" strike="noStrike">
                <a:solidFill>
                  <a:srgbClr val="000000"/>
                </a:solidFill>
                <a:latin typeface="Calibri"/>
              </a:rPr>
              <a:t> </a:t>
            </a:r>
            <a:r>
              <a:rPr b="0" lang="fr-FR" sz="1800" spc="-1" strike="noStrike">
                <a:solidFill>
                  <a:srgbClr val="000000"/>
                </a:solidFill>
                <a:latin typeface="Calibri"/>
              </a:rPr>
              <a:t>+ </a:t>
            </a:r>
            <a:r>
              <a:rPr b="0" lang="fr-FR" sz="3200" spc="-1" strike="noStrike">
                <a:solidFill>
                  <a:srgbClr val="000000"/>
                </a:solidFill>
                <a:latin typeface="Calibri"/>
              </a:rPr>
              <a:t>Moi</a:t>
            </a:r>
            <a:endParaRPr b="0" lang="fr-FR" sz="3200" spc="-1" strike="noStrike">
              <a:latin typeface="Arial"/>
            </a:endParaRPr>
          </a:p>
        </p:txBody>
      </p:sp>
      <p:sp>
        <p:nvSpPr>
          <p:cNvPr id="231" name="Double flèche verticale 8"/>
          <p:cNvSpPr/>
          <p:nvPr/>
        </p:nvSpPr>
        <p:spPr>
          <a:xfrm>
            <a:off x="8172360" y="2493000"/>
            <a:ext cx="215640" cy="2664000"/>
          </a:xfrm>
          <a:prstGeom prst="upDownArrow">
            <a:avLst>
              <a:gd name="adj1" fmla="val 50000"/>
              <a:gd name="adj2" fmla="val 50000"/>
            </a:avLst>
          </a:prstGeom>
          <a:solidFill>
            <a:srgbClr val="4f81bd"/>
          </a:solidFill>
          <a:ln>
            <a:solidFill>
              <a:srgbClr val="3a5f8b"/>
            </a:solidFill>
            <a:round/>
          </a:ln>
        </p:spPr>
        <p:style>
          <a:lnRef idx="2">
            <a:schemeClr val="accent1">
              <a:shade val="50000"/>
            </a:schemeClr>
          </a:lnRef>
          <a:fillRef idx="1">
            <a:schemeClr val="accent1"/>
          </a:fillRef>
          <a:effectRef idx="0">
            <a:schemeClr val="accent1"/>
          </a:effectRef>
          <a:fontRef idx="minor"/>
        </p:style>
      </p:sp>
      <p:sp>
        <p:nvSpPr>
          <p:cNvPr id="232" name="Flèche à angle droit 4">
            <a:hlinkClick r:id="rId6" action="ppaction://hlinksldjump"/>
          </p:cNvPr>
          <p:cNvSpPr/>
          <p:nvPr/>
        </p:nvSpPr>
        <p:spPr>
          <a:xfrm>
            <a:off x="8501760" y="6237360"/>
            <a:ext cx="318240" cy="365400"/>
          </a:xfrm>
          <a:prstGeom prst="bentUpArrow">
            <a:avLst>
              <a:gd name="adj1" fmla="val 25000"/>
              <a:gd name="adj2" fmla="val 25000"/>
              <a:gd name="adj3" fmla="val 25000"/>
            </a:avLst>
          </a:prstGeom>
          <a:solidFill>
            <a:srgbClr val="4f81bd"/>
          </a:solidFill>
          <a:ln>
            <a:solidFill>
              <a:srgbClr val="3a5f8b"/>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PlaceHolder 1"/>
          <p:cNvSpPr>
            <a:spLocks noGrp="1"/>
          </p:cNvSpPr>
          <p:nvPr>
            <p:ph type="title"/>
          </p:nvPr>
        </p:nvSpPr>
        <p:spPr>
          <a:xfrm>
            <a:off x="457200" y="274680"/>
            <a:ext cx="8218800" cy="849600"/>
          </a:xfrm>
          <a:prstGeom prst="rect">
            <a:avLst/>
          </a:prstGeom>
          <a:noFill/>
          <a:ln w="0">
            <a:noFill/>
          </a:ln>
        </p:spPr>
        <p:txBody>
          <a:bodyPr anchor="ctr">
            <a:normAutofit fontScale="82000"/>
          </a:bodyPr>
          <a:p>
            <a:pPr algn="ctr">
              <a:lnSpc>
                <a:spcPct val="100000"/>
              </a:lnSpc>
              <a:buNone/>
            </a:pPr>
            <a:r>
              <a:rPr b="0" lang="fr-FR" sz="3200" spc="-1" strike="noStrike">
                <a:solidFill>
                  <a:srgbClr val="000000"/>
                </a:solidFill>
                <a:latin typeface="Calibri"/>
              </a:rPr>
              <a:t>Le triangle pédagogique (Jean Houssaye, 1988)</a:t>
            </a:r>
            <a:endParaRPr b="0" lang="fr-FR" sz="3200" spc="-1" strike="noStrike">
              <a:solidFill>
                <a:srgbClr val="000000"/>
              </a:solidFill>
              <a:latin typeface="Calibri"/>
            </a:endParaRPr>
          </a:p>
        </p:txBody>
      </p:sp>
      <p:sp>
        <p:nvSpPr>
          <p:cNvPr id="234" name="PlaceHolder 2"/>
          <p:cNvSpPr>
            <a:spLocks noGrp="1"/>
          </p:cNvSpPr>
          <p:nvPr>
            <p:ph/>
          </p:nvPr>
        </p:nvSpPr>
        <p:spPr>
          <a:xfrm>
            <a:off x="395640" y="1268640"/>
            <a:ext cx="8566560" cy="5112360"/>
          </a:xfrm>
          <a:prstGeom prst="rect">
            <a:avLst/>
          </a:prstGeom>
          <a:noFill/>
          <a:ln w="0">
            <a:noFill/>
          </a:ln>
        </p:spPr>
        <p:txBody>
          <a:bodyPr anchor="t">
            <a:noAutofit/>
          </a:bodyPr>
          <a:p>
            <a:endParaRPr b="0" lang="fr-FR" sz="3200" spc="-1" strike="noStrike">
              <a:solidFill>
                <a:srgbClr val="000000"/>
              </a:solidFill>
              <a:latin typeface="Calibri"/>
            </a:endParaRPr>
          </a:p>
        </p:txBody>
      </p:sp>
      <p:sp>
        <p:nvSpPr>
          <p:cNvPr id="235" name="ZoneTexte 6"/>
          <p:cNvSpPr/>
          <p:nvPr/>
        </p:nvSpPr>
        <p:spPr>
          <a:xfrm>
            <a:off x="4034880" y="1461600"/>
            <a:ext cx="1295640" cy="9428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fr-FR" sz="2800" spc="-1" strike="noStrike">
                <a:solidFill>
                  <a:srgbClr val="000000"/>
                </a:solidFill>
                <a:latin typeface="Calibri"/>
              </a:rPr>
              <a:t>Savoir</a:t>
            </a:r>
            <a:endParaRPr b="0" lang="fr-FR" sz="2800" spc="-1" strike="noStrike">
              <a:latin typeface="Arial"/>
            </a:endParaRPr>
          </a:p>
        </p:txBody>
      </p:sp>
      <p:sp>
        <p:nvSpPr>
          <p:cNvPr id="236" name="ZoneTexte 7"/>
          <p:cNvSpPr/>
          <p:nvPr/>
        </p:nvSpPr>
        <p:spPr>
          <a:xfrm>
            <a:off x="5476320" y="4932000"/>
            <a:ext cx="1872000" cy="9428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fr-FR" sz="2800" spc="-1" strike="noStrike">
                <a:solidFill>
                  <a:srgbClr val="000000"/>
                </a:solidFill>
                <a:latin typeface="Calibri"/>
              </a:rPr>
              <a:t>Enseignant</a:t>
            </a:r>
            <a:endParaRPr b="0" lang="fr-FR" sz="2800" spc="-1" strike="noStrike">
              <a:latin typeface="Arial"/>
            </a:endParaRPr>
          </a:p>
        </p:txBody>
      </p:sp>
      <p:sp>
        <p:nvSpPr>
          <p:cNvPr id="237" name="ZoneTexte 8"/>
          <p:cNvSpPr/>
          <p:nvPr/>
        </p:nvSpPr>
        <p:spPr>
          <a:xfrm>
            <a:off x="2699640" y="4945680"/>
            <a:ext cx="1511640" cy="5162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fr-FR" sz="2800" spc="-1" strike="noStrike">
                <a:solidFill>
                  <a:srgbClr val="000000"/>
                </a:solidFill>
                <a:latin typeface="Calibri"/>
              </a:rPr>
              <a:t>Elève</a:t>
            </a:r>
            <a:endParaRPr b="0" lang="fr-FR" sz="2800" spc="-1" strike="noStrike">
              <a:latin typeface="Arial"/>
            </a:endParaRPr>
          </a:p>
        </p:txBody>
      </p:sp>
      <p:sp>
        <p:nvSpPr>
          <p:cNvPr id="238" name="Triangle isocèle 9"/>
          <p:cNvSpPr/>
          <p:nvPr/>
        </p:nvSpPr>
        <p:spPr>
          <a:xfrm>
            <a:off x="3098880" y="1936080"/>
            <a:ext cx="3168000" cy="2995560"/>
          </a:xfrm>
          <a:prstGeom prst="triangle">
            <a:avLst>
              <a:gd name="adj" fmla="val 50000"/>
            </a:avLst>
          </a:prstGeom>
          <a:solidFill>
            <a:srgbClr val="ffffff"/>
          </a:solidFill>
          <a:ln>
            <a:solidFill>
              <a:srgbClr val="000000"/>
            </a:solidFill>
            <a:round/>
          </a:ln>
        </p:spPr>
        <p:style>
          <a:lnRef idx="2">
            <a:schemeClr val="dk1"/>
          </a:lnRef>
          <a:fillRef idx="1">
            <a:schemeClr val="lt1"/>
          </a:fillRef>
          <a:effectRef idx="0">
            <a:schemeClr val="dk1"/>
          </a:effectRef>
          <a:fontRef idx="minor"/>
        </p:style>
      </p:sp>
      <p:sp>
        <p:nvSpPr>
          <p:cNvPr id="239" name="ZoneTexte 10"/>
          <p:cNvSpPr/>
          <p:nvPr/>
        </p:nvSpPr>
        <p:spPr>
          <a:xfrm>
            <a:off x="465480" y="3165480"/>
            <a:ext cx="3314160" cy="5162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fr-FR" sz="2800" spc="-1" strike="noStrike" u="sng">
                <a:solidFill>
                  <a:srgbClr val="0000ff"/>
                </a:solidFill>
                <a:uFillTx/>
                <a:latin typeface="Calibri"/>
                <a:hlinkClick r:id="rId1" action="ppaction://hlinksldjump"/>
              </a:rPr>
              <a:t>Processus enseigner</a:t>
            </a:r>
            <a:endParaRPr b="0" lang="fr-FR" sz="2800" spc="-1" strike="noStrike">
              <a:latin typeface="Arial"/>
            </a:endParaRPr>
          </a:p>
        </p:txBody>
      </p:sp>
      <p:sp>
        <p:nvSpPr>
          <p:cNvPr id="240" name="ZoneTexte 11"/>
          <p:cNvSpPr/>
          <p:nvPr/>
        </p:nvSpPr>
        <p:spPr>
          <a:xfrm>
            <a:off x="5407920" y="3165480"/>
            <a:ext cx="3881520" cy="5162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fr-FR" sz="2800" spc="-1" strike="noStrike" u="sng">
                <a:solidFill>
                  <a:srgbClr val="0000ff"/>
                </a:solidFill>
                <a:uFillTx/>
                <a:latin typeface="Calibri"/>
                <a:hlinkClick r:id="rId2" action="ppaction://hlinksldjump"/>
              </a:rPr>
              <a:t>Processus apprendre</a:t>
            </a:r>
            <a:endParaRPr b="0" lang="fr-FR" sz="2800" spc="-1" strike="noStrike">
              <a:latin typeface="Arial"/>
            </a:endParaRPr>
          </a:p>
        </p:txBody>
      </p:sp>
      <p:sp>
        <p:nvSpPr>
          <p:cNvPr id="241" name="ZoneTexte 12"/>
          <p:cNvSpPr/>
          <p:nvPr/>
        </p:nvSpPr>
        <p:spPr>
          <a:xfrm>
            <a:off x="3062160" y="5661720"/>
            <a:ext cx="3241440" cy="5162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fr-FR" sz="2800" spc="-1" strike="noStrike" u="sng">
                <a:solidFill>
                  <a:srgbClr val="0000ff"/>
                </a:solidFill>
                <a:uFillTx/>
                <a:latin typeface="Calibri"/>
                <a:hlinkClick r:id="rId3" action="ppaction://hlinksldjump"/>
              </a:rPr>
              <a:t>Processus former</a:t>
            </a:r>
            <a:endParaRPr b="0" lang="fr-FR" sz="28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Triangle isocèle 9"/>
          <p:cNvSpPr/>
          <p:nvPr/>
        </p:nvSpPr>
        <p:spPr>
          <a:xfrm>
            <a:off x="3780000" y="2925000"/>
            <a:ext cx="1728000" cy="1872000"/>
          </a:xfrm>
          <a:prstGeom prst="triangle">
            <a:avLst>
              <a:gd name="adj" fmla="val 50000"/>
            </a:avLst>
          </a:prstGeom>
          <a:solidFill>
            <a:srgbClr val="ffffff"/>
          </a:solidFill>
          <a:ln>
            <a:solidFill>
              <a:srgbClr val="000000"/>
            </a:solidFill>
            <a:round/>
          </a:ln>
        </p:spPr>
        <p:style>
          <a:lnRef idx="2">
            <a:schemeClr val="dk1"/>
          </a:lnRef>
          <a:fillRef idx="1">
            <a:schemeClr val="lt1"/>
          </a:fillRef>
          <a:effectRef idx="0">
            <a:schemeClr val="dk1"/>
          </a:effectRef>
          <a:fontRef idx="minor"/>
        </p:style>
      </p:sp>
      <p:sp>
        <p:nvSpPr>
          <p:cNvPr id="243" name="PlaceHolder 1"/>
          <p:cNvSpPr>
            <a:spLocks noGrp="1"/>
          </p:cNvSpPr>
          <p:nvPr>
            <p:ph type="title"/>
          </p:nvPr>
        </p:nvSpPr>
        <p:spPr>
          <a:xfrm>
            <a:off x="457200" y="274680"/>
            <a:ext cx="8218800" cy="849600"/>
          </a:xfrm>
          <a:prstGeom prst="rect">
            <a:avLst/>
          </a:prstGeom>
          <a:noFill/>
          <a:ln w="0">
            <a:noFill/>
          </a:ln>
        </p:spPr>
        <p:txBody>
          <a:bodyPr anchor="ctr">
            <a:normAutofit fontScale="82000"/>
          </a:bodyPr>
          <a:p>
            <a:pPr algn="ctr">
              <a:lnSpc>
                <a:spcPct val="100000"/>
              </a:lnSpc>
              <a:buNone/>
            </a:pPr>
            <a:r>
              <a:rPr b="0" lang="fr-FR" sz="3200" spc="-1" strike="noStrike">
                <a:solidFill>
                  <a:srgbClr val="000000"/>
                </a:solidFill>
                <a:latin typeface="Calibri"/>
              </a:rPr>
              <a:t>Le triangle pédagogique (Jean Houssaye, 1988)</a:t>
            </a:r>
            <a:endParaRPr b="0" lang="fr-FR" sz="3200" spc="-1" strike="noStrike">
              <a:solidFill>
                <a:srgbClr val="000000"/>
              </a:solidFill>
              <a:latin typeface="Calibri"/>
            </a:endParaRPr>
          </a:p>
        </p:txBody>
      </p:sp>
      <p:sp>
        <p:nvSpPr>
          <p:cNvPr id="244" name="PlaceHolder 2"/>
          <p:cNvSpPr>
            <a:spLocks noGrp="1"/>
          </p:cNvSpPr>
          <p:nvPr>
            <p:ph/>
          </p:nvPr>
        </p:nvSpPr>
        <p:spPr>
          <a:xfrm>
            <a:off x="395640" y="1268640"/>
            <a:ext cx="8496720" cy="5112360"/>
          </a:xfrm>
          <a:prstGeom prst="rect">
            <a:avLst/>
          </a:prstGeom>
          <a:noFill/>
          <a:ln w="0">
            <a:noFill/>
          </a:ln>
        </p:spPr>
        <p:txBody>
          <a:bodyPr anchor="t">
            <a:normAutofit/>
          </a:bodyPr>
          <a:p>
            <a:pPr algn="ctr">
              <a:lnSpc>
                <a:spcPct val="100000"/>
              </a:lnSpc>
              <a:spcBef>
                <a:spcPts val="561"/>
              </a:spcBef>
              <a:buNone/>
              <a:tabLst>
                <a:tab algn="l" pos="0"/>
              </a:tabLst>
            </a:pPr>
            <a:r>
              <a:rPr b="0" lang="fr-FR" sz="2800" spc="-1" strike="noStrike">
                <a:solidFill>
                  <a:srgbClr val="000000"/>
                </a:solidFill>
                <a:latin typeface="Calibri"/>
              </a:rPr>
              <a:t>Le processus enseigner</a:t>
            </a:r>
            <a:endParaRPr b="0" lang="fr-FR" sz="2800" spc="-1" strike="noStrike">
              <a:solidFill>
                <a:srgbClr val="000000"/>
              </a:solidFill>
              <a:latin typeface="Calibri"/>
            </a:endParaRPr>
          </a:p>
        </p:txBody>
      </p:sp>
      <p:sp>
        <p:nvSpPr>
          <p:cNvPr id="245" name="ZoneTexte 6"/>
          <p:cNvSpPr/>
          <p:nvPr/>
        </p:nvSpPr>
        <p:spPr>
          <a:xfrm>
            <a:off x="4212000" y="2509920"/>
            <a:ext cx="12956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fr-FR" sz="1800" spc="-1" strike="noStrike">
                <a:solidFill>
                  <a:srgbClr val="000000"/>
                </a:solidFill>
                <a:latin typeface="Calibri"/>
              </a:rPr>
              <a:t>Savoir</a:t>
            </a:r>
            <a:endParaRPr b="0" lang="fr-FR" sz="1800" spc="-1" strike="noStrike">
              <a:latin typeface="Arial"/>
            </a:endParaRPr>
          </a:p>
        </p:txBody>
      </p:sp>
      <p:sp>
        <p:nvSpPr>
          <p:cNvPr id="246" name="ZoneTexte 7"/>
          <p:cNvSpPr/>
          <p:nvPr/>
        </p:nvSpPr>
        <p:spPr>
          <a:xfrm>
            <a:off x="2707200" y="4945680"/>
            <a:ext cx="1872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fr-FR" sz="1800" spc="-1" strike="noStrike">
                <a:solidFill>
                  <a:srgbClr val="000000"/>
                </a:solidFill>
                <a:latin typeface="Calibri"/>
              </a:rPr>
              <a:t>Enseignant</a:t>
            </a:r>
            <a:endParaRPr b="0" lang="fr-FR" sz="1800" spc="-1" strike="noStrike">
              <a:latin typeface="Arial"/>
            </a:endParaRPr>
          </a:p>
        </p:txBody>
      </p:sp>
      <p:sp>
        <p:nvSpPr>
          <p:cNvPr id="247" name="ZoneTexte 8"/>
          <p:cNvSpPr/>
          <p:nvPr/>
        </p:nvSpPr>
        <p:spPr>
          <a:xfrm>
            <a:off x="5648040" y="4945680"/>
            <a:ext cx="15116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fr-FR" sz="1800" spc="-1" strike="noStrike">
                <a:solidFill>
                  <a:srgbClr val="000000"/>
                </a:solidFill>
                <a:latin typeface="Calibri"/>
              </a:rPr>
              <a:t>Elève</a:t>
            </a:r>
            <a:endParaRPr b="0" lang="fr-FR" sz="1800" spc="-1" strike="noStrike">
              <a:latin typeface="Arial"/>
            </a:endParaRPr>
          </a:p>
        </p:txBody>
      </p:sp>
      <p:sp>
        <p:nvSpPr>
          <p:cNvPr id="248" name="ZoneTexte 10"/>
          <p:cNvSpPr/>
          <p:nvPr/>
        </p:nvSpPr>
        <p:spPr>
          <a:xfrm>
            <a:off x="1095840" y="3519720"/>
            <a:ext cx="2340000" cy="638280"/>
          </a:xfrm>
          <a:prstGeom prst="rect">
            <a:avLst/>
          </a:prstGeom>
          <a:gradFill rotWithShape="0">
            <a:gsLst>
              <a:gs pos="0">
                <a:srgbClr val="2e5f99"/>
              </a:gs>
              <a:gs pos="100000">
                <a:srgbClr val="3c7ac7"/>
              </a:gs>
            </a:gsLst>
            <a:lin ang="16200000"/>
          </a:gradFill>
          <a:ln w="0">
            <a:noFill/>
          </a:ln>
          <a:effectLst>
            <a:outerShdw blurRad="39960" dir="5400000" dist="23040" rotWithShape="0">
              <a:srgbClr val="000000">
                <a:alpha val="35000"/>
              </a:srgbClr>
            </a:outerShdw>
          </a:effectLst>
        </p:spPr>
        <p:style>
          <a:lnRef idx="0">
            <a:schemeClr val="accent1"/>
          </a:lnRef>
          <a:fillRef idx="3">
            <a:schemeClr val="accent1"/>
          </a:fillRef>
          <a:effectRef idx="3">
            <a:schemeClr val="accent1"/>
          </a:effectRef>
          <a:fontRef idx="minor"/>
        </p:style>
        <p:txBody>
          <a:bodyPr lIns="90000" rIns="90000" tIns="45000" bIns="45000" anchor="t">
            <a:spAutoFit/>
          </a:bodyPr>
          <a:p>
            <a:pPr>
              <a:lnSpc>
                <a:spcPct val="100000"/>
              </a:lnSpc>
              <a:buNone/>
            </a:pPr>
            <a:r>
              <a:rPr b="0" lang="fr-FR" sz="1800" spc="-1" strike="noStrike">
                <a:solidFill>
                  <a:srgbClr val="ffffff"/>
                </a:solidFill>
                <a:latin typeface="Calibri"/>
              </a:rPr>
              <a:t>Processus enseigner</a:t>
            </a:r>
            <a:endParaRPr b="0" lang="fr-FR" sz="1800" spc="-1" strike="noStrike">
              <a:latin typeface="Arial"/>
            </a:endParaRPr>
          </a:p>
        </p:txBody>
      </p:sp>
      <p:sp>
        <p:nvSpPr>
          <p:cNvPr id="249" name="ZoneTexte 11"/>
          <p:cNvSpPr/>
          <p:nvPr/>
        </p:nvSpPr>
        <p:spPr>
          <a:xfrm>
            <a:off x="5191560" y="3519720"/>
            <a:ext cx="255852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fr-FR" sz="1800" spc="-1" strike="noStrike" u="sng">
                <a:solidFill>
                  <a:srgbClr val="0000ff"/>
                </a:solidFill>
                <a:uFillTx/>
                <a:latin typeface="Calibri"/>
                <a:hlinkClick r:id="rId1" action="ppaction://hlinksldjump"/>
              </a:rPr>
              <a:t>Processus apprendre</a:t>
            </a:r>
            <a:endParaRPr b="0" lang="fr-FR" sz="1800" spc="-1" strike="noStrike">
              <a:latin typeface="Arial"/>
            </a:endParaRPr>
          </a:p>
        </p:txBody>
      </p:sp>
      <p:sp>
        <p:nvSpPr>
          <p:cNvPr id="250" name="ZoneTexte 12"/>
          <p:cNvSpPr/>
          <p:nvPr/>
        </p:nvSpPr>
        <p:spPr>
          <a:xfrm>
            <a:off x="3607920" y="5661360"/>
            <a:ext cx="215028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fr-FR" sz="1800" spc="-1" strike="noStrike" u="sng">
                <a:solidFill>
                  <a:srgbClr val="0000ff"/>
                </a:solidFill>
                <a:uFillTx/>
                <a:latin typeface="Calibri"/>
                <a:hlinkClick r:id="rId2" action="ppaction://hlinksldjump"/>
              </a:rPr>
              <a:t>Processus former</a:t>
            </a:r>
            <a:endParaRPr b="0" lang="fr-FR" sz="1800" spc="-1" strike="noStrike">
              <a:latin typeface="Arial"/>
            </a:endParaRPr>
          </a:p>
        </p:txBody>
      </p:sp>
      <p:sp>
        <p:nvSpPr>
          <p:cNvPr id="251" name="Forme libre 13"/>
          <p:cNvSpPr/>
          <p:nvPr/>
        </p:nvSpPr>
        <p:spPr>
          <a:xfrm>
            <a:off x="3223800" y="2278080"/>
            <a:ext cx="2138400" cy="3214080"/>
          </a:xfrm>
          <a:custGeom>
            <a:avLst/>
            <a:gdLst/>
            <a:ahLst/>
            <a:rect l="l" t="t" r="r" b="b"/>
            <a:pathLst>
              <a:path w="2138767" h="3214591">
                <a:moveTo>
                  <a:pt x="1627322" y="92990"/>
                </a:moveTo>
                <a:cubicBezTo>
                  <a:pt x="1580827" y="98156"/>
                  <a:pt x="1533421" y="97969"/>
                  <a:pt x="1487838" y="108488"/>
                </a:cubicBezTo>
                <a:cubicBezTo>
                  <a:pt x="1465326" y="113683"/>
                  <a:pt x="1447080" y="130384"/>
                  <a:pt x="1425845" y="139485"/>
                </a:cubicBezTo>
                <a:cubicBezTo>
                  <a:pt x="1410829" y="145920"/>
                  <a:pt x="1394848" y="149817"/>
                  <a:pt x="1379350" y="154983"/>
                </a:cubicBezTo>
                <a:cubicBezTo>
                  <a:pt x="1255362" y="237642"/>
                  <a:pt x="1405181" y="129152"/>
                  <a:pt x="1301858" y="232474"/>
                </a:cubicBezTo>
                <a:cubicBezTo>
                  <a:pt x="1212319" y="322012"/>
                  <a:pt x="1297724" y="195722"/>
                  <a:pt x="1208868" y="309966"/>
                </a:cubicBezTo>
                <a:cubicBezTo>
                  <a:pt x="1185997" y="339372"/>
                  <a:pt x="1167539" y="371959"/>
                  <a:pt x="1146875" y="402956"/>
                </a:cubicBezTo>
                <a:lnTo>
                  <a:pt x="1115878" y="449451"/>
                </a:lnTo>
                <a:lnTo>
                  <a:pt x="1084882" y="495946"/>
                </a:lnTo>
                <a:cubicBezTo>
                  <a:pt x="1074550" y="511444"/>
                  <a:pt x="1062215" y="525781"/>
                  <a:pt x="1053885" y="542441"/>
                </a:cubicBezTo>
                <a:cubicBezTo>
                  <a:pt x="1043553" y="563105"/>
                  <a:pt x="1034776" y="584623"/>
                  <a:pt x="1022889" y="604434"/>
                </a:cubicBezTo>
                <a:cubicBezTo>
                  <a:pt x="1003722" y="636379"/>
                  <a:pt x="981560" y="666427"/>
                  <a:pt x="960895" y="697424"/>
                </a:cubicBezTo>
                <a:cubicBezTo>
                  <a:pt x="950563" y="712922"/>
                  <a:pt x="941075" y="729017"/>
                  <a:pt x="929899" y="743918"/>
                </a:cubicBezTo>
                <a:cubicBezTo>
                  <a:pt x="914401" y="764583"/>
                  <a:pt x="897732" y="784420"/>
                  <a:pt x="883404" y="805912"/>
                </a:cubicBezTo>
                <a:cubicBezTo>
                  <a:pt x="866695" y="830976"/>
                  <a:pt x="852874" y="857859"/>
                  <a:pt x="836909" y="883403"/>
                </a:cubicBezTo>
                <a:cubicBezTo>
                  <a:pt x="827037" y="899198"/>
                  <a:pt x="816244" y="914400"/>
                  <a:pt x="805912" y="929898"/>
                </a:cubicBezTo>
                <a:cubicBezTo>
                  <a:pt x="775464" y="1021244"/>
                  <a:pt x="810939" y="931154"/>
                  <a:pt x="743919" y="1038386"/>
                </a:cubicBezTo>
                <a:cubicBezTo>
                  <a:pt x="731674" y="1057978"/>
                  <a:pt x="724809" y="1080569"/>
                  <a:pt x="712922" y="1100380"/>
                </a:cubicBezTo>
                <a:cubicBezTo>
                  <a:pt x="693755" y="1132324"/>
                  <a:pt x="667589" y="1160049"/>
                  <a:pt x="650929" y="1193369"/>
                </a:cubicBezTo>
                <a:lnTo>
                  <a:pt x="588936" y="1317356"/>
                </a:lnTo>
                <a:cubicBezTo>
                  <a:pt x="578604" y="1338020"/>
                  <a:pt x="574275" y="1363012"/>
                  <a:pt x="557939" y="1379349"/>
                </a:cubicBezTo>
                <a:cubicBezTo>
                  <a:pt x="485105" y="1452185"/>
                  <a:pt x="523600" y="1407610"/>
                  <a:pt x="449451" y="1518834"/>
                </a:cubicBezTo>
                <a:lnTo>
                  <a:pt x="418455" y="1565329"/>
                </a:lnTo>
                <a:cubicBezTo>
                  <a:pt x="413289" y="1585993"/>
                  <a:pt x="411347" y="1607744"/>
                  <a:pt x="402956" y="1627322"/>
                </a:cubicBezTo>
                <a:cubicBezTo>
                  <a:pt x="395619" y="1644442"/>
                  <a:pt x="380879" y="1657465"/>
                  <a:pt x="371960" y="1673817"/>
                </a:cubicBezTo>
                <a:cubicBezTo>
                  <a:pt x="349834" y="1714382"/>
                  <a:pt x="330631" y="1756474"/>
                  <a:pt x="309967" y="1797803"/>
                </a:cubicBezTo>
                <a:lnTo>
                  <a:pt x="309967" y="1797803"/>
                </a:lnTo>
                <a:cubicBezTo>
                  <a:pt x="288578" y="1861969"/>
                  <a:pt x="303530" y="1830705"/>
                  <a:pt x="263472" y="1890793"/>
                </a:cubicBezTo>
                <a:cubicBezTo>
                  <a:pt x="250983" y="1940748"/>
                  <a:pt x="237936" y="1999665"/>
                  <a:pt x="216977" y="2045776"/>
                </a:cubicBezTo>
                <a:cubicBezTo>
                  <a:pt x="151444" y="2189949"/>
                  <a:pt x="189438" y="2060377"/>
                  <a:pt x="139485" y="2185261"/>
                </a:cubicBezTo>
                <a:cubicBezTo>
                  <a:pt x="102661" y="2277320"/>
                  <a:pt x="115822" y="2260334"/>
                  <a:pt x="92990" y="2340244"/>
                </a:cubicBezTo>
                <a:cubicBezTo>
                  <a:pt x="76392" y="2398335"/>
                  <a:pt x="74106" y="2382117"/>
                  <a:pt x="61994" y="2448732"/>
                </a:cubicBezTo>
                <a:cubicBezTo>
                  <a:pt x="55459" y="2484673"/>
                  <a:pt x="53659" y="2521400"/>
                  <a:pt x="46495" y="2557220"/>
                </a:cubicBezTo>
                <a:cubicBezTo>
                  <a:pt x="43291" y="2573239"/>
                  <a:pt x="35485" y="2588007"/>
                  <a:pt x="30997" y="2603715"/>
                </a:cubicBezTo>
                <a:cubicBezTo>
                  <a:pt x="16407" y="2654781"/>
                  <a:pt x="10652" y="2689940"/>
                  <a:pt x="0" y="2743200"/>
                </a:cubicBezTo>
                <a:cubicBezTo>
                  <a:pt x="5166" y="2851688"/>
                  <a:pt x="6479" y="2960428"/>
                  <a:pt x="15499" y="3068664"/>
                </a:cubicBezTo>
                <a:cubicBezTo>
                  <a:pt x="16856" y="3084944"/>
                  <a:pt x="23691" y="3100547"/>
                  <a:pt x="30997" y="3115159"/>
                </a:cubicBezTo>
                <a:cubicBezTo>
                  <a:pt x="39327" y="3131819"/>
                  <a:pt x="51662" y="3146156"/>
                  <a:pt x="61994" y="3161654"/>
                </a:cubicBezTo>
                <a:cubicBezTo>
                  <a:pt x="67160" y="3177152"/>
                  <a:pt x="61473" y="3204945"/>
                  <a:pt x="77492" y="3208149"/>
                </a:cubicBezTo>
                <a:cubicBezTo>
                  <a:pt x="183431" y="3229337"/>
                  <a:pt x="203042" y="3194195"/>
                  <a:pt x="278970" y="3161654"/>
                </a:cubicBezTo>
                <a:cubicBezTo>
                  <a:pt x="329564" y="3139971"/>
                  <a:pt x="336053" y="3151877"/>
                  <a:pt x="387458" y="3115159"/>
                </a:cubicBezTo>
                <a:cubicBezTo>
                  <a:pt x="405293" y="3102419"/>
                  <a:pt x="414793" y="3079308"/>
                  <a:pt x="433953" y="3068664"/>
                </a:cubicBezTo>
                <a:cubicBezTo>
                  <a:pt x="462515" y="3052797"/>
                  <a:pt x="526943" y="3037668"/>
                  <a:pt x="526943" y="3037668"/>
                </a:cubicBezTo>
                <a:cubicBezTo>
                  <a:pt x="542441" y="3022170"/>
                  <a:pt x="556137" y="3004629"/>
                  <a:pt x="573438" y="2991173"/>
                </a:cubicBezTo>
                <a:cubicBezTo>
                  <a:pt x="602844" y="2968302"/>
                  <a:pt x="640086" y="2955522"/>
                  <a:pt x="666428" y="2929180"/>
                </a:cubicBezTo>
                <a:cubicBezTo>
                  <a:pt x="697424" y="2898183"/>
                  <a:pt x="735101" y="2872663"/>
                  <a:pt x="759417" y="2836190"/>
                </a:cubicBezTo>
                <a:cubicBezTo>
                  <a:pt x="802572" y="2771458"/>
                  <a:pt x="777243" y="2802866"/>
                  <a:pt x="836909" y="2743200"/>
                </a:cubicBezTo>
                <a:cubicBezTo>
                  <a:pt x="873759" y="2632646"/>
                  <a:pt x="821507" y="2766304"/>
                  <a:pt x="898902" y="2650210"/>
                </a:cubicBezTo>
                <a:cubicBezTo>
                  <a:pt x="907964" y="2636617"/>
                  <a:pt x="907965" y="2618731"/>
                  <a:pt x="914400" y="2603715"/>
                </a:cubicBezTo>
                <a:cubicBezTo>
                  <a:pt x="937995" y="2548659"/>
                  <a:pt x="945265" y="2541920"/>
                  <a:pt x="976394" y="2495227"/>
                </a:cubicBezTo>
                <a:cubicBezTo>
                  <a:pt x="986726" y="2464230"/>
                  <a:pt x="992778" y="2431461"/>
                  <a:pt x="1007390" y="2402237"/>
                </a:cubicBezTo>
                <a:cubicBezTo>
                  <a:pt x="1101072" y="2214876"/>
                  <a:pt x="981749" y="2447111"/>
                  <a:pt x="1069384" y="2293749"/>
                </a:cubicBezTo>
                <a:cubicBezTo>
                  <a:pt x="1080846" y="2273690"/>
                  <a:pt x="1088493" y="2251567"/>
                  <a:pt x="1100380" y="2231756"/>
                </a:cubicBezTo>
                <a:cubicBezTo>
                  <a:pt x="1119547" y="2199811"/>
                  <a:pt x="1150592" y="2174107"/>
                  <a:pt x="1162373" y="2138766"/>
                </a:cubicBezTo>
                <a:cubicBezTo>
                  <a:pt x="1167539" y="2123268"/>
                  <a:pt x="1169938" y="2106552"/>
                  <a:pt x="1177872" y="2092271"/>
                </a:cubicBezTo>
                <a:cubicBezTo>
                  <a:pt x="1195964" y="2059706"/>
                  <a:pt x="1219201" y="2030278"/>
                  <a:pt x="1239865" y="1999281"/>
                </a:cubicBezTo>
                <a:cubicBezTo>
                  <a:pt x="1250197" y="1983783"/>
                  <a:pt x="1262531" y="1969446"/>
                  <a:pt x="1270861" y="1952786"/>
                </a:cubicBezTo>
                <a:cubicBezTo>
                  <a:pt x="1306918" y="1880672"/>
                  <a:pt x="1307747" y="1872608"/>
                  <a:pt x="1363851" y="1797803"/>
                </a:cubicBezTo>
                <a:cubicBezTo>
                  <a:pt x="1379349" y="1777139"/>
                  <a:pt x="1396656" y="1757714"/>
                  <a:pt x="1410346" y="1735810"/>
                </a:cubicBezTo>
                <a:cubicBezTo>
                  <a:pt x="1422591" y="1716218"/>
                  <a:pt x="1427481" y="1692300"/>
                  <a:pt x="1441343" y="1673817"/>
                </a:cubicBezTo>
                <a:cubicBezTo>
                  <a:pt x="1458877" y="1650438"/>
                  <a:pt x="1484092" y="1633817"/>
                  <a:pt x="1503336" y="1611824"/>
                </a:cubicBezTo>
                <a:cubicBezTo>
                  <a:pt x="1520346" y="1592384"/>
                  <a:pt x="1534333" y="1570495"/>
                  <a:pt x="1549831" y="1549830"/>
                </a:cubicBezTo>
                <a:cubicBezTo>
                  <a:pt x="1583076" y="1450092"/>
                  <a:pt x="1539266" y="1558422"/>
                  <a:pt x="1611824" y="1456841"/>
                </a:cubicBezTo>
                <a:cubicBezTo>
                  <a:pt x="1625253" y="1438041"/>
                  <a:pt x="1629392" y="1413647"/>
                  <a:pt x="1642821" y="1394847"/>
                </a:cubicBezTo>
                <a:cubicBezTo>
                  <a:pt x="1655561" y="1377012"/>
                  <a:pt x="1675860" y="1365653"/>
                  <a:pt x="1689316" y="1348352"/>
                </a:cubicBezTo>
                <a:cubicBezTo>
                  <a:pt x="1712187" y="1318946"/>
                  <a:pt x="1724967" y="1281705"/>
                  <a:pt x="1751309" y="1255363"/>
                </a:cubicBezTo>
                <a:cubicBezTo>
                  <a:pt x="1766807" y="1239865"/>
                  <a:pt x="1783540" y="1225509"/>
                  <a:pt x="1797804" y="1208868"/>
                </a:cubicBezTo>
                <a:cubicBezTo>
                  <a:pt x="1832224" y="1168711"/>
                  <a:pt x="1879620" y="1093893"/>
                  <a:pt x="1906292" y="1053885"/>
                </a:cubicBezTo>
                <a:lnTo>
                  <a:pt x="1937289" y="1007390"/>
                </a:lnTo>
                <a:cubicBezTo>
                  <a:pt x="1972823" y="900785"/>
                  <a:pt x="1924220" y="1030261"/>
                  <a:pt x="1999282" y="898902"/>
                </a:cubicBezTo>
                <a:cubicBezTo>
                  <a:pt x="2007387" y="884718"/>
                  <a:pt x="2008345" y="867423"/>
                  <a:pt x="2014780" y="852407"/>
                </a:cubicBezTo>
                <a:cubicBezTo>
                  <a:pt x="2023881" y="831171"/>
                  <a:pt x="2034314" y="810473"/>
                  <a:pt x="2045777" y="790413"/>
                </a:cubicBezTo>
                <a:cubicBezTo>
                  <a:pt x="2055018" y="774241"/>
                  <a:pt x="2069208" y="760939"/>
                  <a:pt x="2076773" y="743918"/>
                </a:cubicBezTo>
                <a:cubicBezTo>
                  <a:pt x="2106244" y="677609"/>
                  <a:pt x="2105232" y="652059"/>
                  <a:pt x="2123268" y="588935"/>
                </a:cubicBezTo>
                <a:cubicBezTo>
                  <a:pt x="2127756" y="573227"/>
                  <a:pt x="2133601" y="557939"/>
                  <a:pt x="2138767" y="542441"/>
                </a:cubicBezTo>
                <a:cubicBezTo>
                  <a:pt x="2133601" y="433953"/>
                  <a:pt x="2135262" y="324923"/>
                  <a:pt x="2123268" y="216976"/>
                </a:cubicBezTo>
                <a:cubicBezTo>
                  <a:pt x="2119660" y="184503"/>
                  <a:pt x="2115376" y="147090"/>
                  <a:pt x="2092272" y="123986"/>
                </a:cubicBezTo>
                <a:cubicBezTo>
                  <a:pt x="2063072" y="94786"/>
                  <a:pt x="2038123" y="63757"/>
                  <a:pt x="1999282" y="46495"/>
                </a:cubicBezTo>
                <a:cubicBezTo>
                  <a:pt x="1912865" y="8087"/>
                  <a:pt x="1879966" y="12207"/>
                  <a:pt x="1782306" y="0"/>
                </a:cubicBezTo>
                <a:cubicBezTo>
                  <a:pt x="1735811" y="5166"/>
                  <a:pt x="1687201" y="705"/>
                  <a:pt x="1642821" y="15498"/>
                </a:cubicBezTo>
                <a:cubicBezTo>
                  <a:pt x="1573317" y="38666"/>
                  <a:pt x="1611796" y="67197"/>
                  <a:pt x="1580828" y="108488"/>
                </a:cubicBezTo>
                <a:cubicBezTo>
                  <a:pt x="1573897" y="117729"/>
                  <a:pt x="1560163" y="118820"/>
                  <a:pt x="1549831" y="123986"/>
                </a:cubicBezTo>
              </a:path>
            </a:pathLst>
          </a:custGeom>
          <a:noFill/>
          <a:ln>
            <a:solidFill>
              <a:srgbClr val="3a5f8b"/>
            </a:solidFill>
            <a:round/>
          </a:ln>
        </p:spPr>
        <p:style>
          <a:lnRef idx="2">
            <a:schemeClr val="accent1">
              <a:shade val="50000"/>
            </a:schemeClr>
          </a:lnRef>
          <a:fillRef idx="1">
            <a:schemeClr val="accent1"/>
          </a:fillRef>
          <a:effectRef idx="0">
            <a:schemeClr val="accent1"/>
          </a:effectRef>
          <a:fontRef idx="minor"/>
        </p:style>
      </p:sp>
      <p:sp>
        <p:nvSpPr>
          <p:cNvPr id="252" name="Forme libre 15"/>
          <p:cNvSpPr/>
          <p:nvPr/>
        </p:nvSpPr>
        <p:spPr>
          <a:xfrm>
            <a:off x="5657040" y="4695840"/>
            <a:ext cx="696960" cy="806760"/>
          </a:xfrm>
          <a:custGeom>
            <a:avLst/>
            <a:gdLst/>
            <a:ahLst/>
            <a:rect l="l" t="t" r="r" b="b"/>
            <a:pathLst>
              <a:path w="697424" h="807289">
                <a:moveTo>
                  <a:pt x="697424" y="0"/>
                </a:moveTo>
                <a:cubicBezTo>
                  <a:pt x="681926" y="25831"/>
                  <a:pt x="664401" y="50549"/>
                  <a:pt x="650929" y="77492"/>
                </a:cubicBezTo>
                <a:cubicBezTo>
                  <a:pt x="643623" y="92104"/>
                  <a:pt x="642737" y="109375"/>
                  <a:pt x="635431" y="123987"/>
                </a:cubicBezTo>
                <a:cubicBezTo>
                  <a:pt x="627101" y="140647"/>
                  <a:pt x="613675" y="154309"/>
                  <a:pt x="604434" y="170482"/>
                </a:cubicBezTo>
                <a:cubicBezTo>
                  <a:pt x="592972" y="190541"/>
                  <a:pt x="586867" y="213675"/>
                  <a:pt x="573438" y="232475"/>
                </a:cubicBezTo>
                <a:cubicBezTo>
                  <a:pt x="560698" y="250310"/>
                  <a:pt x="542441" y="263472"/>
                  <a:pt x="526943" y="278970"/>
                </a:cubicBezTo>
                <a:cubicBezTo>
                  <a:pt x="493696" y="378707"/>
                  <a:pt x="537508" y="270378"/>
                  <a:pt x="464950" y="371960"/>
                </a:cubicBezTo>
                <a:cubicBezTo>
                  <a:pt x="451521" y="390760"/>
                  <a:pt x="447382" y="415153"/>
                  <a:pt x="433953" y="433953"/>
                </a:cubicBezTo>
                <a:cubicBezTo>
                  <a:pt x="394002" y="489884"/>
                  <a:pt x="388940" y="471465"/>
                  <a:pt x="340963" y="511445"/>
                </a:cubicBezTo>
                <a:cubicBezTo>
                  <a:pt x="324125" y="525476"/>
                  <a:pt x="311306" y="543908"/>
                  <a:pt x="294468" y="557939"/>
                </a:cubicBezTo>
                <a:cubicBezTo>
                  <a:pt x="280158" y="569863"/>
                  <a:pt x="262282" y="577011"/>
                  <a:pt x="247973" y="588936"/>
                </a:cubicBezTo>
                <a:cubicBezTo>
                  <a:pt x="231135" y="602968"/>
                  <a:pt x="218779" y="621975"/>
                  <a:pt x="201478" y="635431"/>
                </a:cubicBezTo>
                <a:cubicBezTo>
                  <a:pt x="172072" y="658302"/>
                  <a:pt x="108488" y="697424"/>
                  <a:pt x="108488" y="697424"/>
                </a:cubicBezTo>
                <a:cubicBezTo>
                  <a:pt x="81551" y="733341"/>
                  <a:pt x="52505" y="778158"/>
                  <a:pt x="15499" y="805912"/>
                </a:cubicBezTo>
                <a:cubicBezTo>
                  <a:pt x="11366" y="809012"/>
                  <a:pt x="5166" y="805912"/>
                  <a:pt x="0" y="805912"/>
                </a:cubicBezTo>
              </a:path>
            </a:pathLst>
          </a:custGeom>
          <a:noFill/>
          <a:ln>
            <a:solidFill>
              <a:srgbClr val="3a5f8b"/>
            </a:solidFill>
            <a:round/>
          </a:ln>
        </p:spPr>
        <p:style>
          <a:lnRef idx="2">
            <a:schemeClr val="accent1">
              <a:shade val="50000"/>
            </a:schemeClr>
          </a:lnRef>
          <a:fillRef idx="1">
            <a:schemeClr val="accent1"/>
          </a:fillRef>
          <a:effectRef idx="0">
            <a:schemeClr val="accent1"/>
          </a:effectRef>
          <a:fontRef idx="minor"/>
        </p:style>
      </p:sp>
      <p:sp>
        <p:nvSpPr>
          <p:cNvPr id="253" name="Forme libre 16"/>
          <p:cNvSpPr/>
          <p:nvPr/>
        </p:nvSpPr>
        <p:spPr>
          <a:xfrm>
            <a:off x="5873760" y="4804560"/>
            <a:ext cx="433440" cy="883080"/>
          </a:xfrm>
          <a:custGeom>
            <a:avLst/>
            <a:gdLst/>
            <a:ahLst/>
            <a:rect l="l" t="t" r="r" b="b"/>
            <a:pathLst>
              <a:path w="433952" h="883403">
                <a:moveTo>
                  <a:pt x="0" y="0"/>
                </a:moveTo>
                <a:cubicBezTo>
                  <a:pt x="30618" y="183713"/>
                  <a:pt x="-10417" y="7558"/>
                  <a:pt x="61993" y="170481"/>
                </a:cubicBezTo>
                <a:cubicBezTo>
                  <a:pt x="70644" y="189945"/>
                  <a:pt x="70012" y="212530"/>
                  <a:pt x="77491" y="232474"/>
                </a:cubicBezTo>
                <a:cubicBezTo>
                  <a:pt x="103035" y="300591"/>
                  <a:pt x="106785" y="283738"/>
                  <a:pt x="139484" y="340962"/>
                </a:cubicBezTo>
                <a:cubicBezTo>
                  <a:pt x="150947" y="361022"/>
                  <a:pt x="159018" y="382896"/>
                  <a:pt x="170481" y="402956"/>
                </a:cubicBezTo>
                <a:cubicBezTo>
                  <a:pt x="179722" y="419128"/>
                  <a:pt x="192237" y="433278"/>
                  <a:pt x="201478" y="449450"/>
                </a:cubicBezTo>
                <a:cubicBezTo>
                  <a:pt x="212941" y="469510"/>
                  <a:pt x="220587" y="491633"/>
                  <a:pt x="232474" y="511444"/>
                </a:cubicBezTo>
                <a:cubicBezTo>
                  <a:pt x="251640" y="543388"/>
                  <a:pt x="282686" y="569092"/>
                  <a:pt x="294467" y="604433"/>
                </a:cubicBezTo>
                <a:cubicBezTo>
                  <a:pt x="304799" y="635430"/>
                  <a:pt x="307340" y="670237"/>
                  <a:pt x="325464" y="697423"/>
                </a:cubicBezTo>
                <a:cubicBezTo>
                  <a:pt x="346128" y="728420"/>
                  <a:pt x="375676" y="755072"/>
                  <a:pt x="387457" y="790413"/>
                </a:cubicBezTo>
                <a:cubicBezTo>
                  <a:pt x="392623" y="805911"/>
                  <a:pt x="395650" y="822296"/>
                  <a:pt x="402956" y="836908"/>
                </a:cubicBezTo>
                <a:cubicBezTo>
                  <a:pt x="411286" y="853568"/>
                  <a:pt x="433952" y="883403"/>
                  <a:pt x="433952" y="883403"/>
                </a:cubicBezTo>
              </a:path>
            </a:pathLst>
          </a:custGeom>
          <a:noFill/>
          <a:ln>
            <a:solidFill>
              <a:srgbClr val="3a5f8b"/>
            </a:solidFill>
            <a:round/>
          </a:ln>
        </p:spPr>
        <p:style>
          <a:lnRef idx="2">
            <a:schemeClr val="accent1">
              <a:shade val="50000"/>
            </a:schemeClr>
          </a:lnRef>
          <a:fillRef idx="1">
            <a:schemeClr val="accent1"/>
          </a:fillRef>
          <a:effectRef idx="0">
            <a:schemeClr val="accent1"/>
          </a:effectRef>
          <a:fontRef idx="minor"/>
        </p:style>
      </p:sp>
      <p:sp>
        <p:nvSpPr>
          <p:cNvPr id="254" name="Connecteur droit avec flèche 18"/>
          <p:cNvSpPr/>
          <p:nvPr/>
        </p:nvSpPr>
        <p:spPr>
          <a:xfrm flipV="1">
            <a:off x="6404040" y="4804560"/>
            <a:ext cx="471960" cy="325440"/>
          </a:xfrm>
          <a:custGeom>
            <a:avLst/>
            <a:gdLst/>
            <a:ahLst/>
            <a:rect l="l" t="t" r="r" b="b"/>
            <a:pathLst>
              <a:path w="21600" h="21600">
                <a:moveTo>
                  <a:pt x="0" y="0"/>
                </a:moveTo>
                <a:lnTo>
                  <a:pt x="21600" y="21600"/>
                </a:lnTo>
              </a:path>
            </a:pathLst>
          </a:custGeom>
          <a:noFill/>
          <a:ln>
            <a:solidFill>
              <a:srgbClr val="4a7ebb"/>
            </a:solidFill>
            <a:round/>
            <a:tailEnd len="med" type="arrow" w="med"/>
          </a:ln>
        </p:spPr>
        <p:style>
          <a:lnRef idx="1">
            <a:schemeClr val="accent1"/>
          </a:lnRef>
          <a:fillRef idx="0">
            <a:schemeClr val="accent1"/>
          </a:fillRef>
          <a:effectRef idx="0">
            <a:schemeClr val="accent1"/>
          </a:effectRef>
          <a:fontRef idx="minor"/>
        </p:style>
      </p:sp>
      <p:sp>
        <p:nvSpPr>
          <p:cNvPr id="255" name="Connecteur droit avec flèche 20"/>
          <p:cNvSpPr/>
          <p:nvPr/>
        </p:nvSpPr>
        <p:spPr>
          <a:xfrm>
            <a:off x="6404040" y="5315040"/>
            <a:ext cx="471960" cy="177480"/>
          </a:xfrm>
          <a:custGeom>
            <a:avLst/>
            <a:gdLst/>
            <a:ahLst/>
            <a:rect l="l" t="t" r="r" b="b"/>
            <a:pathLst>
              <a:path w="21600" h="21600">
                <a:moveTo>
                  <a:pt x="0" y="0"/>
                </a:moveTo>
                <a:lnTo>
                  <a:pt x="21600" y="21600"/>
                </a:lnTo>
              </a:path>
            </a:pathLst>
          </a:custGeom>
          <a:noFill/>
          <a:ln>
            <a:solidFill>
              <a:srgbClr val="4a7ebb"/>
            </a:solidFill>
            <a:round/>
            <a:tailEnd len="med" type="arrow" w="med"/>
          </a:ln>
        </p:spPr>
        <p:style>
          <a:lnRef idx="1">
            <a:schemeClr val="accent1"/>
          </a:lnRef>
          <a:fillRef idx="0">
            <a:schemeClr val="accent1"/>
          </a:fillRef>
          <a:effectRef idx="0">
            <a:schemeClr val="accent1"/>
          </a:effectRef>
          <a:fontRef idx="minor"/>
        </p:style>
      </p:sp>
      <p:sp>
        <p:nvSpPr>
          <p:cNvPr id="256" name="ZoneTexte 22"/>
          <p:cNvSpPr/>
          <p:nvPr/>
        </p:nvSpPr>
        <p:spPr>
          <a:xfrm>
            <a:off x="7049520" y="4576320"/>
            <a:ext cx="148284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fr-FR" sz="1800" spc="-1" strike="noStrike">
                <a:solidFill>
                  <a:srgbClr val="000000"/>
                </a:solidFill>
                <a:latin typeface="Calibri"/>
              </a:rPr>
              <a:t>Fait le mort</a:t>
            </a:r>
            <a:endParaRPr b="0" lang="fr-FR" sz="1800" spc="-1" strike="noStrike">
              <a:latin typeface="Arial"/>
            </a:endParaRPr>
          </a:p>
        </p:txBody>
      </p:sp>
      <p:sp>
        <p:nvSpPr>
          <p:cNvPr id="257" name="ZoneTexte 23"/>
          <p:cNvSpPr/>
          <p:nvPr/>
        </p:nvSpPr>
        <p:spPr>
          <a:xfrm>
            <a:off x="7065720" y="5426280"/>
            <a:ext cx="13014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fr-FR" sz="1800" spc="-1" strike="noStrike">
                <a:solidFill>
                  <a:srgbClr val="000000"/>
                </a:solidFill>
                <a:latin typeface="Calibri"/>
              </a:rPr>
              <a:t>Fait le fou</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8" name="Triangle isocèle 9"/>
          <p:cNvSpPr/>
          <p:nvPr/>
        </p:nvSpPr>
        <p:spPr>
          <a:xfrm>
            <a:off x="3780000" y="2925000"/>
            <a:ext cx="1728000" cy="1872000"/>
          </a:xfrm>
          <a:prstGeom prst="triangle">
            <a:avLst>
              <a:gd name="adj" fmla="val 50000"/>
            </a:avLst>
          </a:prstGeom>
          <a:solidFill>
            <a:srgbClr val="ffffff"/>
          </a:solidFill>
          <a:ln>
            <a:solidFill>
              <a:srgbClr val="000000"/>
            </a:solidFill>
            <a:round/>
          </a:ln>
        </p:spPr>
        <p:style>
          <a:lnRef idx="2">
            <a:schemeClr val="dk1"/>
          </a:lnRef>
          <a:fillRef idx="1">
            <a:schemeClr val="lt1"/>
          </a:fillRef>
          <a:effectRef idx="0">
            <a:schemeClr val="dk1"/>
          </a:effectRef>
          <a:fontRef idx="minor"/>
        </p:style>
      </p:sp>
      <p:sp>
        <p:nvSpPr>
          <p:cNvPr id="259" name="PlaceHolder 1"/>
          <p:cNvSpPr>
            <a:spLocks noGrp="1"/>
          </p:cNvSpPr>
          <p:nvPr>
            <p:ph type="title"/>
          </p:nvPr>
        </p:nvSpPr>
        <p:spPr>
          <a:xfrm>
            <a:off x="457200" y="274680"/>
            <a:ext cx="8218800" cy="849600"/>
          </a:xfrm>
          <a:prstGeom prst="rect">
            <a:avLst/>
          </a:prstGeom>
          <a:noFill/>
          <a:ln w="0">
            <a:noFill/>
          </a:ln>
        </p:spPr>
        <p:txBody>
          <a:bodyPr anchor="ctr">
            <a:normAutofit fontScale="82000"/>
          </a:bodyPr>
          <a:p>
            <a:pPr algn="ctr">
              <a:lnSpc>
                <a:spcPct val="100000"/>
              </a:lnSpc>
              <a:buNone/>
            </a:pPr>
            <a:r>
              <a:rPr b="0" lang="fr-FR" sz="3200" spc="-1" strike="noStrike">
                <a:solidFill>
                  <a:srgbClr val="000000"/>
                </a:solidFill>
                <a:latin typeface="Calibri"/>
              </a:rPr>
              <a:t>Le triangle pédagogique (Jean Houssaye, 1988)</a:t>
            </a:r>
            <a:endParaRPr b="0" lang="fr-FR" sz="3200" spc="-1" strike="noStrike">
              <a:solidFill>
                <a:srgbClr val="000000"/>
              </a:solidFill>
              <a:latin typeface="Calibri"/>
            </a:endParaRPr>
          </a:p>
        </p:txBody>
      </p:sp>
      <p:sp>
        <p:nvSpPr>
          <p:cNvPr id="260" name="PlaceHolder 2"/>
          <p:cNvSpPr>
            <a:spLocks noGrp="1"/>
          </p:cNvSpPr>
          <p:nvPr>
            <p:ph/>
          </p:nvPr>
        </p:nvSpPr>
        <p:spPr>
          <a:xfrm>
            <a:off x="395640" y="1268640"/>
            <a:ext cx="8496720" cy="5112360"/>
          </a:xfrm>
          <a:prstGeom prst="rect">
            <a:avLst/>
          </a:prstGeom>
          <a:noFill/>
          <a:ln w="0">
            <a:noFill/>
          </a:ln>
        </p:spPr>
        <p:txBody>
          <a:bodyPr anchor="t">
            <a:normAutofit/>
          </a:bodyPr>
          <a:p>
            <a:pPr algn="ctr">
              <a:lnSpc>
                <a:spcPct val="100000"/>
              </a:lnSpc>
              <a:spcBef>
                <a:spcPts val="561"/>
              </a:spcBef>
              <a:buNone/>
              <a:tabLst>
                <a:tab algn="l" pos="0"/>
              </a:tabLst>
            </a:pPr>
            <a:r>
              <a:rPr b="0" lang="fr-FR" sz="2800" spc="-1" strike="noStrike">
                <a:solidFill>
                  <a:srgbClr val="000000"/>
                </a:solidFill>
                <a:latin typeface="Calibri"/>
              </a:rPr>
              <a:t>Le processus apprendre</a:t>
            </a:r>
            <a:endParaRPr b="0" lang="fr-FR" sz="2800" spc="-1" strike="noStrike">
              <a:solidFill>
                <a:srgbClr val="000000"/>
              </a:solidFill>
              <a:latin typeface="Calibri"/>
            </a:endParaRPr>
          </a:p>
        </p:txBody>
      </p:sp>
      <p:sp>
        <p:nvSpPr>
          <p:cNvPr id="261" name="ZoneTexte 6"/>
          <p:cNvSpPr/>
          <p:nvPr/>
        </p:nvSpPr>
        <p:spPr>
          <a:xfrm>
            <a:off x="4212000" y="2509920"/>
            <a:ext cx="12956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fr-FR" sz="1800" spc="-1" strike="noStrike">
                <a:solidFill>
                  <a:srgbClr val="000000"/>
                </a:solidFill>
                <a:latin typeface="Calibri"/>
              </a:rPr>
              <a:t>Savoir</a:t>
            </a:r>
            <a:endParaRPr b="0" lang="fr-FR" sz="1800" spc="-1" strike="noStrike">
              <a:latin typeface="Arial"/>
            </a:endParaRPr>
          </a:p>
        </p:txBody>
      </p:sp>
      <p:sp>
        <p:nvSpPr>
          <p:cNvPr id="262" name="ZoneTexte 7"/>
          <p:cNvSpPr/>
          <p:nvPr/>
        </p:nvSpPr>
        <p:spPr>
          <a:xfrm>
            <a:off x="2707200" y="4945680"/>
            <a:ext cx="1872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fr-FR" sz="1800" spc="-1" strike="noStrike">
                <a:solidFill>
                  <a:srgbClr val="000000"/>
                </a:solidFill>
                <a:latin typeface="Calibri"/>
              </a:rPr>
              <a:t>Enseignant</a:t>
            </a:r>
            <a:endParaRPr b="0" lang="fr-FR" sz="1800" spc="-1" strike="noStrike">
              <a:latin typeface="Arial"/>
            </a:endParaRPr>
          </a:p>
        </p:txBody>
      </p:sp>
      <p:sp>
        <p:nvSpPr>
          <p:cNvPr id="263" name="ZoneTexte 8"/>
          <p:cNvSpPr/>
          <p:nvPr/>
        </p:nvSpPr>
        <p:spPr>
          <a:xfrm>
            <a:off x="5648040" y="4945680"/>
            <a:ext cx="15116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fr-FR" sz="1800" spc="-1" strike="noStrike">
                <a:solidFill>
                  <a:srgbClr val="000000"/>
                </a:solidFill>
                <a:latin typeface="Calibri"/>
              </a:rPr>
              <a:t>Elève</a:t>
            </a:r>
            <a:endParaRPr b="0" lang="fr-FR" sz="1800" spc="-1" strike="noStrike">
              <a:latin typeface="Arial"/>
            </a:endParaRPr>
          </a:p>
        </p:txBody>
      </p:sp>
      <p:sp>
        <p:nvSpPr>
          <p:cNvPr id="264" name="ZoneTexte 10"/>
          <p:cNvSpPr/>
          <p:nvPr/>
        </p:nvSpPr>
        <p:spPr>
          <a:xfrm>
            <a:off x="5586120" y="3472560"/>
            <a:ext cx="2340000" cy="638280"/>
          </a:xfrm>
          <a:prstGeom prst="rect">
            <a:avLst/>
          </a:prstGeom>
          <a:gradFill rotWithShape="0">
            <a:gsLst>
              <a:gs pos="0">
                <a:srgbClr val="2e5f99"/>
              </a:gs>
              <a:gs pos="100000">
                <a:srgbClr val="3c7ac7"/>
              </a:gs>
            </a:gsLst>
            <a:lin ang="16200000"/>
          </a:gradFill>
          <a:ln w="0">
            <a:noFill/>
          </a:ln>
          <a:effectLst>
            <a:outerShdw blurRad="39960" dir="5400000" dist="23040" rotWithShape="0">
              <a:srgbClr val="000000">
                <a:alpha val="35000"/>
              </a:srgbClr>
            </a:outerShdw>
          </a:effectLst>
        </p:spPr>
        <p:style>
          <a:lnRef idx="0">
            <a:schemeClr val="accent1"/>
          </a:lnRef>
          <a:fillRef idx="3">
            <a:schemeClr val="accent1"/>
          </a:fillRef>
          <a:effectRef idx="3">
            <a:schemeClr val="accent1"/>
          </a:effectRef>
          <a:fontRef idx="minor"/>
        </p:style>
        <p:txBody>
          <a:bodyPr lIns="90000" rIns="90000" tIns="45000" bIns="45000" anchor="t">
            <a:spAutoFit/>
          </a:bodyPr>
          <a:p>
            <a:pPr>
              <a:lnSpc>
                <a:spcPct val="100000"/>
              </a:lnSpc>
              <a:buNone/>
            </a:pPr>
            <a:r>
              <a:rPr b="0" lang="fr-FR" sz="1800" spc="-1" strike="noStrike">
                <a:solidFill>
                  <a:srgbClr val="ffffff"/>
                </a:solidFill>
                <a:latin typeface="Calibri"/>
              </a:rPr>
              <a:t>Processus apprendre</a:t>
            </a:r>
            <a:endParaRPr b="0" lang="fr-FR" sz="1800" spc="-1" strike="noStrike">
              <a:latin typeface="Arial"/>
            </a:endParaRPr>
          </a:p>
        </p:txBody>
      </p:sp>
      <p:sp>
        <p:nvSpPr>
          <p:cNvPr id="265" name="ZoneTexte 11"/>
          <p:cNvSpPr/>
          <p:nvPr/>
        </p:nvSpPr>
        <p:spPr>
          <a:xfrm>
            <a:off x="1186560" y="3491640"/>
            <a:ext cx="251424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fr-FR" sz="1800" spc="-1" strike="noStrike" u="sng">
                <a:solidFill>
                  <a:srgbClr val="0000ff"/>
                </a:solidFill>
                <a:uFillTx/>
                <a:latin typeface="Calibri"/>
                <a:hlinkClick r:id="rId1" action="ppaction://hlinksldjump"/>
              </a:rPr>
              <a:t>Processus enseigner</a:t>
            </a:r>
            <a:endParaRPr b="0" lang="fr-FR" sz="1800" spc="-1" strike="noStrike">
              <a:latin typeface="Arial"/>
            </a:endParaRPr>
          </a:p>
        </p:txBody>
      </p:sp>
      <p:sp>
        <p:nvSpPr>
          <p:cNvPr id="266" name="ZoneTexte 12"/>
          <p:cNvSpPr/>
          <p:nvPr/>
        </p:nvSpPr>
        <p:spPr>
          <a:xfrm>
            <a:off x="3607920" y="5661360"/>
            <a:ext cx="215028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fr-FR" sz="1800" spc="-1" strike="noStrike" u="sng">
                <a:solidFill>
                  <a:srgbClr val="0000ff"/>
                </a:solidFill>
                <a:uFillTx/>
                <a:latin typeface="Calibri"/>
                <a:hlinkClick r:id="rId2" action="ppaction://hlinksldjump"/>
              </a:rPr>
              <a:t>Processus former</a:t>
            </a:r>
            <a:endParaRPr b="0" lang="fr-FR" sz="1800" spc="-1" strike="noStrike">
              <a:latin typeface="Arial"/>
            </a:endParaRPr>
          </a:p>
        </p:txBody>
      </p:sp>
      <p:sp>
        <p:nvSpPr>
          <p:cNvPr id="267" name="ZoneTexte 22"/>
          <p:cNvSpPr/>
          <p:nvPr/>
        </p:nvSpPr>
        <p:spPr>
          <a:xfrm>
            <a:off x="789120" y="4511160"/>
            <a:ext cx="148284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fr-FR" sz="1800" spc="-1" strike="noStrike">
                <a:solidFill>
                  <a:srgbClr val="000000"/>
                </a:solidFill>
                <a:latin typeface="Calibri"/>
              </a:rPr>
              <a:t>Fait le mort</a:t>
            </a:r>
            <a:endParaRPr b="0" lang="fr-FR" sz="1800" spc="-1" strike="noStrike">
              <a:latin typeface="Arial"/>
            </a:endParaRPr>
          </a:p>
        </p:txBody>
      </p:sp>
      <p:sp>
        <p:nvSpPr>
          <p:cNvPr id="268" name="ZoneTexte 23"/>
          <p:cNvSpPr/>
          <p:nvPr/>
        </p:nvSpPr>
        <p:spPr>
          <a:xfrm>
            <a:off x="879840" y="5256720"/>
            <a:ext cx="13014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fr-FR" sz="1800" spc="-1" strike="noStrike">
                <a:solidFill>
                  <a:srgbClr val="000000"/>
                </a:solidFill>
                <a:latin typeface="Calibri"/>
              </a:rPr>
              <a:t>Fait le fou</a:t>
            </a:r>
            <a:endParaRPr b="0" lang="fr-FR" sz="1800" spc="-1" strike="noStrike">
              <a:latin typeface="Arial"/>
            </a:endParaRPr>
          </a:p>
        </p:txBody>
      </p:sp>
      <p:sp>
        <p:nvSpPr>
          <p:cNvPr id="269" name="Forme libre 5"/>
          <p:cNvSpPr/>
          <p:nvPr/>
        </p:nvSpPr>
        <p:spPr>
          <a:xfrm>
            <a:off x="4401360" y="2369520"/>
            <a:ext cx="1720080" cy="3209400"/>
          </a:xfrm>
          <a:custGeom>
            <a:avLst/>
            <a:gdLst/>
            <a:ahLst/>
            <a:rect l="l" t="t" r="r" b="b"/>
            <a:pathLst>
              <a:path w="1720312" h="3209812">
                <a:moveTo>
                  <a:pt x="387457" y="48158"/>
                </a:moveTo>
                <a:cubicBezTo>
                  <a:pt x="297266" y="12081"/>
                  <a:pt x="271387" y="-12112"/>
                  <a:pt x="154983" y="32659"/>
                </a:cubicBezTo>
                <a:cubicBezTo>
                  <a:pt x="146368" y="35972"/>
                  <a:pt x="87442" y="126220"/>
                  <a:pt x="77491" y="141147"/>
                </a:cubicBezTo>
                <a:cubicBezTo>
                  <a:pt x="72325" y="156645"/>
                  <a:pt x="69299" y="173030"/>
                  <a:pt x="61993" y="187642"/>
                </a:cubicBezTo>
                <a:cubicBezTo>
                  <a:pt x="53663" y="204302"/>
                  <a:pt x="37536" y="216696"/>
                  <a:pt x="30996" y="234137"/>
                </a:cubicBezTo>
                <a:cubicBezTo>
                  <a:pt x="21747" y="258802"/>
                  <a:pt x="21887" y="286073"/>
                  <a:pt x="15498" y="311629"/>
                </a:cubicBezTo>
                <a:cubicBezTo>
                  <a:pt x="11536" y="327478"/>
                  <a:pt x="5166" y="342626"/>
                  <a:pt x="0" y="358124"/>
                </a:cubicBezTo>
                <a:cubicBezTo>
                  <a:pt x="5166" y="533771"/>
                  <a:pt x="2356" y="709835"/>
                  <a:pt x="15498" y="885066"/>
                </a:cubicBezTo>
                <a:cubicBezTo>
                  <a:pt x="17942" y="917648"/>
                  <a:pt x="40087" y="946017"/>
                  <a:pt x="46495" y="978056"/>
                </a:cubicBezTo>
                <a:cubicBezTo>
                  <a:pt x="68400" y="1087581"/>
                  <a:pt x="53664" y="1030563"/>
                  <a:pt x="92989" y="1148537"/>
                </a:cubicBezTo>
                <a:cubicBezTo>
                  <a:pt x="98155" y="1164035"/>
                  <a:pt x="99426" y="1181439"/>
                  <a:pt x="108488" y="1195032"/>
                </a:cubicBezTo>
                <a:cubicBezTo>
                  <a:pt x="260132" y="1422499"/>
                  <a:pt x="106169" y="1183224"/>
                  <a:pt x="201478" y="1350015"/>
                </a:cubicBezTo>
                <a:cubicBezTo>
                  <a:pt x="223877" y="1389214"/>
                  <a:pt x="253089" y="1421531"/>
                  <a:pt x="278969" y="1458503"/>
                </a:cubicBezTo>
                <a:cubicBezTo>
                  <a:pt x="300332" y="1489022"/>
                  <a:pt x="320298" y="1520496"/>
                  <a:pt x="340962" y="1551493"/>
                </a:cubicBezTo>
                <a:lnTo>
                  <a:pt x="371959" y="1597988"/>
                </a:lnTo>
                <a:lnTo>
                  <a:pt x="433952" y="1690978"/>
                </a:lnTo>
                <a:cubicBezTo>
                  <a:pt x="471880" y="1804761"/>
                  <a:pt x="441845" y="1760864"/>
                  <a:pt x="511444" y="1830463"/>
                </a:cubicBezTo>
                <a:lnTo>
                  <a:pt x="557939" y="1969947"/>
                </a:lnTo>
                <a:cubicBezTo>
                  <a:pt x="563105" y="1985445"/>
                  <a:pt x="566131" y="2001830"/>
                  <a:pt x="573437" y="2016442"/>
                </a:cubicBezTo>
                <a:cubicBezTo>
                  <a:pt x="594101" y="2057771"/>
                  <a:pt x="620818" y="2096593"/>
                  <a:pt x="635430" y="2140429"/>
                </a:cubicBezTo>
                <a:cubicBezTo>
                  <a:pt x="656818" y="2204595"/>
                  <a:pt x="641866" y="2173331"/>
                  <a:pt x="681925" y="2233419"/>
                </a:cubicBezTo>
                <a:cubicBezTo>
                  <a:pt x="720880" y="2350286"/>
                  <a:pt x="668332" y="2206233"/>
                  <a:pt x="728420" y="2326408"/>
                </a:cubicBezTo>
                <a:cubicBezTo>
                  <a:pt x="735726" y="2341020"/>
                  <a:pt x="735984" y="2358622"/>
                  <a:pt x="743918" y="2372903"/>
                </a:cubicBezTo>
                <a:cubicBezTo>
                  <a:pt x="762010" y="2405468"/>
                  <a:pt x="805912" y="2465893"/>
                  <a:pt x="805912" y="2465893"/>
                </a:cubicBezTo>
                <a:lnTo>
                  <a:pt x="836908" y="2558883"/>
                </a:lnTo>
                <a:cubicBezTo>
                  <a:pt x="842074" y="2574381"/>
                  <a:pt x="843344" y="2591785"/>
                  <a:pt x="852406" y="2605378"/>
                </a:cubicBezTo>
                <a:lnTo>
                  <a:pt x="883403" y="2651873"/>
                </a:lnTo>
                <a:cubicBezTo>
                  <a:pt x="918995" y="2794243"/>
                  <a:pt x="867557" y="2647565"/>
                  <a:pt x="945396" y="2744863"/>
                </a:cubicBezTo>
                <a:cubicBezTo>
                  <a:pt x="955602" y="2757620"/>
                  <a:pt x="953589" y="2776746"/>
                  <a:pt x="960895" y="2791358"/>
                </a:cubicBezTo>
                <a:cubicBezTo>
                  <a:pt x="969225" y="2808018"/>
                  <a:pt x="983561" y="2821193"/>
                  <a:pt x="991891" y="2837853"/>
                </a:cubicBezTo>
                <a:cubicBezTo>
                  <a:pt x="999197" y="2852465"/>
                  <a:pt x="1000083" y="2869735"/>
                  <a:pt x="1007389" y="2884347"/>
                </a:cubicBezTo>
                <a:cubicBezTo>
                  <a:pt x="1015719" y="2901007"/>
                  <a:pt x="1029145" y="2914669"/>
                  <a:pt x="1038386" y="2930842"/>
                </a:cubicBezTo>
                <a:cubicBezTo>
                  <a:pt x="1092785" y="3026039"/>
                  <a:pt x="1040144" y="2963598"/>
                  <a:pt x="1115878" y="3039330"/>
                </a:cubicBezTo>
                <a:cubicBezTo>
                  <a:pt x="1121044" y="3054828"/>
                  <a:pt x="1122314" y="3072232"/>
                  <a:pt x="1131376" y="3085825"/>
                </a:cubicBezTo>
                <a:cubicBezTo>
                  <a:pt x="1164545" y="3135579"/>
                  <a:pt x="1175621" y="3131570"/>
                  <a:pt x="1224366" y="3147819"/>
                </a:cubicBezTo>
                <a:cubicBezTo>
                  <a:pt x="1234698" y="3163317"/>
                  <a:pt x="1239190" y="3185073"/>
                  <a:pt x="1255362" y="3194314"/>
                </a:cubicBezTo>
                <a:cubicBezTo>
                  <a:pt x="1278233" y="3207383"/>
                  <a:pt x="1306512" y="3209812"/>
                  <a:pt x="1332854" y="3209812"/>
                </a:cubicBezTo>
                <a:cubicBezTo>
                  <a:pt x="1415673" y="3209812"/>
                  <a:pt x="1498169" y="3199480"/>
                  <a:pt x="1580827" y="3194314"/>
                </a:cubicBezTo>
                <a:cubicBezTo>
                  <a:pt x="1596325" y="3183982"/>
                  <a:pt x="1614151" y="3176488"/>
                  <a:pt x="1627322" y="3163317"/>
                </a:cubicBezTo>
                <a:cubicBezTo>
                  <a:pt x="1664161" y="3126478"/>
                  <a:pt x="1673970" y="3069867"/>
                  <a:pt x="1689315" y="3023832"/>
                </a:cubicBezTo>
                <a:lnTo>
                  <a:pt x="1704813" y="2977337"/>
                </a:lnTo>
                <a:lnTo>
                  <a:pt x="1720312" y="2930842"/>
                </a:lnTo>
                <a:cubicBezTo>
                  <a:pt x="1702775" y="2650269"/>
                  <a:pt x="1731002" y="2761434"/>
                  <a:pt x="1673817" y="2589880"/>
                </a:cubicBezTo>
                <a:cubicBezTo>
                  <a:pt x="1668651" y="2574382"/>
                  <a:pt x="1667380" y="2556978"/>
                  <a:pt x="1658318" y="2543385"/>
                </a:cubicBezTo>
                <a:cubicBezTo>
                  <a:pt x="1520707" y="2336964"/>
                  <a:pt x="1718773" y="2642904"/>
                  <a:pt x="1611823" y="2450395"/>
                </a:cubicBezTo>
                <a:cubicBezTo>
                  <a:pt x="1593731" y="2417830"/>
                  <a:pt x="1549830" y="2357405"/>
                  <a:pt x="1549830" y="2357405"/>
                </a:cubicBezTo>
                <a:cubicBezTo>
                  <a:pt x="1544664" y="2336741"/>
                  <a:pt x="1541811" y="2315356"/>
                  <a:pt x="1534332" y="2295412"/>
                </a:cubicBezTo>
                <a:cubicBezTo>
                  <a:pt x="1493580" y="2186739"/>
                  <a:pt x="1517299" y="2276845"/>
                  <a:pt x="1472339" y="2186924"/>
                </a:cubicBezTo>
                <a:cubicBezTo>
                  <a:pt x="1465033" y="2172312"/>
                  <a:pt x="1464146" y="2155041"/>
                  <a:pt x="1456840" y="2140429"/>
                </a:cubicBezTo>
                <a:cubicBezTo>
                  <a:pt x="1448510" y="2123769"/>
                  <a:pt x="1433409" y="2110955"/>
                  <a:pt x="1425844" y="2093934"/>
                </a:cubicBezTo>
                <a:cubicBezTo>
                  <a:pt x="1352073" y="1927948"/>
                  <a:pt x="1433998" y="2059670"/>
                  <a:pt x="1363850" y="1954449"/>
                </a:cubicBezTo>
                <a:cubicBezTo>
                  <a:pt x="1335278" y="1840159"/>
                  <a:pt x="1365981" y="1943920"/>
                  <a:pt x="1317356" y="1830463"/>
                </a:cubicBezTo>
                <a:cubicBezTo>
                  <a:pt x="1310921" y="1815447"/>
                  <a:pt x="1309163" y="1798580"/>
                  <a:pt x="1301857" y="1783968"/>
                </a:cubicBezTo>
                <a:cubicBezTo>
                  <a:pt x="1293527" y="1767308"/>
                  <a:pt x="1280102" y="1753645"/>
                  <a:pt x="1270861" y="1737473"/>
                </a:cubicBezTo>
                <a:cubicBezTo>
                  <a:pt x="1141856" y="1511713"/>
                  <a:pt x="1311306" y="1802866"/>
                  <a:pt x="1224366" y="1628985"/>
                </a:cubicBezTo>
                <a:cubicBezTo>
                  <a:pt x="1165586" y="1511424"/>
                  <a:pt x="1191648" y="1593973"/>
                  <a:pt x="1146874" y="1489500"/>
                </a:cubicBezTo>
                <a:cubicBezTo>
                  <a:pt x="1140439" y="1474484"/>
                  <a:pt x="1135674" y="1458766"/>
                  <a:pt x="1131376" y="1443005"/>
                </a:cubicBezTo>
                <a:cubicBezTo>
                  <a:pt x="1120167" y="1401905"/>
                  <a:pt x="1124009" y="1354465"/>
                  <a:pt x="1100379" y="1319019"/>
                </a:cubicBezTo>
                <a:cubicBezTo>
                  <a:pt x="1090047" y="1303521"/>
                  <a:pt x="1077713" y="1289184"/>
                  <a:pt x="1069383" y="1272524"/>
                </a:cubicBezTo>
                <a:cubicBezTo>
                  <a:pt x="1039424" y="1212605"/>
                  <a:pt x="1043011" y="1202199"/>
                  <a:pt x="1022888" y="1148537"/>
                </a:cubicBezTo>
                <a:cubicBezTo>
                  <a:pt x="1016303" y="1130978"/>
                  <a:pt x="982790" y="1053338"/>
                  <a:pt x="976393" y="1024551"/>
                </a:cubicBezTo>
                <a:cubicBezTo>
                  <a:pt x="969576" y="993875"/>
                  <a:pt x="967712" y="962237"/>
                  <a:pt x="960895" y="931561"/>
                </a:cubicBezTo>
                <a:cubicBezTo>
                  <a:pt x="957351" y="915613"/>
                  <a:pt x="949884" y="900774"/>
                  <a:pt x="945396" y="885066"/>
                </a:cubicBezTo>
                <a:cubicBezTo>
                  <a:pt x="917259" y="786589"/>
                  <a:pt x="947055" y="857386"/>
                  <a:pt x="898901" y="761080"/>
                </a:cubicBezTo>
                <a:lnTo>
                  <a:pt x="867905" y="637093"/>
                </a:lnTo>
                <a:cubicBezTo>
                  <a:pt x="862739" y="616429"/>
                  <a:pt x="861932" y="594152"/>
                  <a:pt x="852406" y="575100"/>
                </a:cubicBezTo>
                <a:cubicBezTo>
                  <a:pt x="842074" y="554436"/>
                  <a:pt x="830511" y="534342"/>
                  <a:pt x="821410" y="513107"/>
                </a:cubicBezTo>
                <a:cubicBezTo>
                  <a:pt x="782912" y="423277"/>
                  <a:pt x="834482" y="509467"/>
                  <a:pt x="774915" y="420117"/>
                </a:cubicBezTo>
                <a:cubicBezTo>
                  <a:pt x="747636" y="338279"/>
                  <a:pt x="768480" y="387217"/>
                  <a:pt x="697423" y="280632"/>
                </a:cubicBezTo>
                <a:lnTo>
                  <a:pt x="635430" y="187642"/>
                </a:lnTo>
                <a:cubicBezTo>
                  <a:pt x="625098" y="172144"/>
                  <a:pt x="619335" y="152323"/>
                  <a:pt x="604434" y="141147"/>
                </a:cubicBezTo>
                <a:lnTo>
                  <a:pt x="542440" y="94653"/>
                </a:lnTo>
                <a:cubicBezTo>
                  <a:pt x="532108" y="79155"/>
                  <a:pt x="524615" y="61329"/>
                  <a:pt x="511444" y="48158"/>
                </a:cubicBezTo>
                <a:cubicBezTo>
                  <a:pt x="492897" y="29611"/>
                  <a:pt x="446186" y="4184"/>
                  <a:pt x="418454" y="1663"/>
                </a:cubicBezTo>
                <a:cubicBezTo>
                  <a:pt x="377295" y="-2079"/>
                  <a:pt x="335796" y="1663"/>
                  <a:pt x="294467" y="1663"/>
                </a:cubicBezTo>
              </a:path>
            </a:pathLst>
          </a:custGeom>
          <a:noFill/>
          <a:ln>
            <a:solidFill>
              <a:srgbClr val="3a5f8b"/>
            </a:solidFill>
            <a:round/>
          </a:ln>
        </p:spPr>
        <p:style>
          <a:lnRef idx="2">
            <a:schemeClr val="accent1">
              <a:shade val="50000"/>
            </a:schemeClr>
          </a:lnRef>
          <a:fillRef idx="1">
            <a:schemeClr val="accent1"/>
          </a:fillRef>
          <a:effectRef idx="0">
            <a:schemeClr val="accent1"/>
          </a:effectRef>
          <a:fontRef idx="minor"/>
        </p:style>
      </p:sp>
      <p:sp>
        <p:nvSpPr>
          <p:cNvPr id="270" name="Forme libre 14"/>
          <p:cNvSpPr/>
          <p:nvPr/>
        </p:nvSpPr>
        <p:spPr>
          <a:xfrm>
            <a:off x="2991240" y="4742640"/>
            <a:ext cx="604080" cy="883080"/>
          </a:xfrm>
          <a:custGeom>
            <a:avLst/>
            <a:gdLst/>
            <a:ahLst/>
            <a:rect l="l" t="t" r="r" b="b"/>
            <a:pathLst>
              <a:path w="604434" h="883404">
                <a:moveTo>
                  <a:pt x="604434" y="0"/>
                </a:moveTo>
                <a:cubicBezTo>
                  <a:pt x="594102" y="25831"/>
                  <a:pt x="583205" y="51443"/>
                  <a:pt x="573437" y="77492"/>
                </a:cubicBezTo>
                <a:cubicBezTo>
                  <a:pt x="567701" y="92788"/>
                  <a:pt x="565873" y="109706"/>
                  <a:pt x="557939" y="123987"/>
                </a:cubicBezTo>
                <a:cubicBezTo>
                  <a:pt x="557935" y="123994"/>
                  <a:pt x="480450" y="240221"/>
                  <a:pt x="464949" y="263472"/>
                </a:cubicBezTo>
                <a:cubicBezTo>
                  <a:pt x="454617" y="278970"/>
                  <a:pt x="442282" y="293306"/>
                  <a:pt x="433952" y="309966"/>
                </a:cubicBezTo>
                <a:cubicBezTo>
                  <a:pt x="416361" y="345150"/>
                  <a:pt x="398249" y="387784"/>
                  <a:pt x="371959" y="418455"/>
                </a:cubicBezTo>
                <a:cubicBezTo>
                  <a:pt x="352940" y="440643"/>
                  <a:pt x="327500" y="457069"/>
                  <a:pt x="309966" y="480448"/>
                </a:cubicBezTo>
                <a:cubicBezTo>
                  <a:pt x="231312" y="585319"/>
                  <a:pt x="329899" y="508488"/>
                  <a:pt x="232474" y="573438"/>
                </a:cubicBezTo>
                <a:cubicBezTo>
                  <a:pt x="159438" y="682994"/>
                  <a:pt x="251083" y="547387"/>
                  <a:pt x="154983" y="681926"/>
                </a:cubicBezTo>
                <a:cubicBezTo>
                  <a:pt x="144156" y="697083"/>
                  <a:pt x="135911" y="714112"/>
                  <a:pt x="123986" y="728421"/>
                </a:cubicBezTo>
                <a:cubicBezTo>
                  <a:pt x="109954" y="745259"/>
                  <a:pt x="90947" y="757615"/>
                  <a:pt x="77491" y="774916"/>
                </a:cubicBezTo>
                <a:cubicBezTo>
                  <a:pt x="-38100" y="923533"/>
                  <a:pt x="51556" y="831845"/>
                  <a:pt x="0" y="883404"/>
                </a:cubicBezTo>
              </a:path>
            </a:pathLst>
          </a:custGeom>
          <a:noFill/>
          <a:ln>
            <a:solidFill>
              <a:srgbClr val="3a5f8b"/>
            </a:solidFill>
            <a:round/>
          </a:ln>
        </p:spPr>
        <p:style>
          <a:lnRef idx="2">
            <a:schemeClr val="accent1">
              <a:shade val="50000"/>
            </a:schemeClr>
          </a:lnRef>
          <a:fillRef idx="1">
            <a:schemeClr val="accent1"/>
          </a:fillRef>
          <a:effectRef idx="0">
            <a:schemeClr val="accent1"/>
          </a:effectRef>
          <a:fontRef idx="minor"/>
        </p:style>
      </p:sp>
      <p:sp>
        <p:nvSpPr>
          <p:cNvPr id="271" name="Forme libre 17"/>
          <p:cNvSpPr/>
          <p:nvPr/>
        </p:nvSpPr>
        <p:spPr>
          <a:xfrm>
            <a:off x="3022200" y="4695840"/>
            <a:ext cx="743400" cy="975960"/>
          </a:xfrm>
          <a:custGeom>
            <a:avLst/>
            <a:gdLst/>
            <a:ahLst/>
            <a:rect l="l" t="t" r="r" b="b"/>
            <a:pathLst>
              <a:path w="743919" h="976394">
                <a:moveTo>
                  <a:pt x="0" y="0"/>
                </a:moveTo>
                <a:cubicBezTo>
                  <a:pt x="52574" y="131434"/>
                  <a:pt x="60" y="29659"/>
                  <a:pt x="92990" y="139485"/>
                </a:cubicBezTo>
                <a:cubicBezTo>
                  <a:pt x="131038" y="184451"/>
                  <a:pt x="154356" y="243628"/>
                  <a:pt x="201478" y="278970"/>
                </a:cubicBezTo>
                <a:cubicBezTo>
                  <a:pt x="242807" y="309967"/>
                  <a:pt x="296808" y="328975"/>
                  <a:pt x="325465" y="371960"/>
                </a:cubicBezTo>
                <a:cubicBezTo>
                  <a:pt x="335797" y="387458"/>
                  <a:pt x="344087" y="404533"/>
                  <a:pt x="356462" y="418455"/>
                </a:cubicBezTo>
                <a:cubicBezTo>
                  <a:pt x="385585" y="451218"/>
                  <a:pt x="449451" y="511445"/>
                  <a:pt x="449451" y="511445"/>
                </a:cubicBezTo>
                <a:cubicBezTo>
                  <a:pt x="476731" y="593281"/>
                  <a:pt x="455888" y="544345"/>
                  <a:pt x="526943" y="650929"/>
                </a:cubicBezTo>
                <a:lnTo>
                  <a:pt x="588936" y="743919"/>
                </a:lnTo>
                <a:lnTo>
                  <a:pt x="635431" y="774916"/>
                </a:lnTo>
                <a:cubicBezTo>
                  <a:pt x="645763" y="800746"/>
                  <a:pt x="653986" y="827524"/>
                  <a:pt x="666428" y="852407"/>
                </a:cubicBezTo>
                <a:cubicBezTo>
                  <a:pt x="674758" y="869067"/>
                  <a:pt x="689094" y="882242"/>
                  <a:pt x="697424" y="898902"/>
                </a:cubicBezTo>
                <a:cubicBezTo>
                  <a:pt x="737662" y="979378"/>
                  <a:pt x="683378" y="915851"/>
                  <a:pt x="743919" y="976394"/>
                </a:cubicBezTo>
              </a:path>
            </a:pathLst>
          </a:custGeom>
          <a:noFill/>
          <a:ln>
            <a:solidFill>
              <a:srgbClr val="3a5f8b"/>
            </a:solidFill>
            <a:round/>
          </a:ln>
        </p:spPr>
        <p:style>
          <a:lnRef idx="2">
            <a:schemeClr val="accent1">
              <a:shade val="50000"/>
            </a:schemeClr>
          </a:lnRef>
          <a:fillRef idx="1">
            <a:schemeClr val="accent1"/>
          </a:fillRef>
          <a:effectRef idx="0">
            <a:schemeClr val="accent1"/>
          </a:effectRef>
          <a:fontRef idx="minor"/>
        </p:style>
      </p:sp>
      <p:sp>
        <p:nvSpPr>
          <p:cNvPr id="272" name="Connecteur droit avec flèche 21"/>
          <p:cNvSpPr/>
          <p:nvPr/>
        </p:nvSpPr>
        <p:spPr>
          <a:xfrm flipH="1" flipV="1">
            <a:off x="2161800" y="4797000"/>
            <a:ext cx="545040" cy="332640"/>
          </a:xfrm>
          <a:custGeom>
            <a:avLst/>
            <a:gdLst/>
            <a:ahLst/>
            <a:rect l="l" t="t" r="r" b="b"/>
            <a:pathLst>
              <a:path w="21600" h="21600">
                <a:moveTo>
                  <a:pt x="0" y="0"/>
                </a:moveTo>
                <a:lnTo>
                  <a:pt x="21600" y="21600"/>
                </a:lnTo>
              </a:path>
            </a:pathLst>
          </a:custGeom>
          <a:noFill/>
          <a:ln>
            <a:solidFill>
              <a:srgbClr val="4a7ebb"/>
            </a:solidFill>
            <a:round/>
            <a:tailEnd len="med" type="arrow" w="med"/>
          </a:ln>
        </p:spPr>
        <p:style>
          <a:lnRef idx="1">
            <a:schemeClr val="accent1"/>
          </a:lnRef>
          <a:fillRef idx="0">
            <a:schemeClr val="accent1"/>
          </a:fillRef>
          <a:effectRef idx="0">
            <a:schemeClr val="accent1"/>
          </a:effectRef>
          <a:fontRef idx="minor"/>
        </p:style>
      </p:sp>
      <p:sp>
        <p:nvSpPr>
          <p:cNvPr id="273" name="Connecteur droit avec flèche 25"/>
          <p:cNvSpPr/>
          <p:nvPr/>
        </p:nvSpPr>
        <p:spPr>
          <a:xfrm flipH="1">
            <a:off x="2161800" y="5256720"/>
            <a:ext cx="545040" cy="184320"/>
          </a:xfrm>
          <a:custGeom>
            <a:avLst/>
            <a:gdLst/>
            <a:ahLst/>
            <a:rect l="l" t="t" r="r" b="b"/>
            <a:pathLst>
              <a:path w="21600" h="21600">
                <a:moveTo>
                  <a:pt x="0" y="0"/>
                </a:moveTo>
                <a:lnTo>
                  <a:pt x="21600" y="21600"/>
                </a:lnTo>
              </a:path>
            </a:pathLst>
          </a:custGeom>
          <a:noFill/>
          <a:ln>
            <a:solidFill>
              <a:srgbClr val="4a7ebb"/>
            </a:solidFill>
            <a:round/>
            <a:tailEnd len="med" type="arrow" w="me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4" name="Triangle isocèle 9"/>
          <p:cNvSpPr/>
          <p:nvPr/>
        </p:nvSpPr>
        <p:spPr>
          <a:xfrm>
            <a:off x="3780000" y="2925000"/>
            <a:ext cx="1728000" cy="1872000"/>
          </a:xfrm>
          <a:prstGeom prst="triangle">
            <a:avLst>
              <a:gd name="adj" fmla="val 50000"/>
            </a:avLst>
          </a:prstGeom>
          <a:solidFill>
            <a:srgbClr val="ffffff"/>
          </a:solidFill>
          <a:ln>
            <a:solidFill>
              <a:srgbClr val="000000"/>
            </a:solidFill>
            <a:round/>
          </a:ln>
        </p:spPr>
        <p:style>
          <a:lnRef idx="2">
            <a:schemeClr val="dk1"/>
          </a:lnRef>
          <a:fillRef idx="1">
            <a:schemeClr val="lt1"/>
          </a:fillRef>
          <a:effectRef idx="0">
            <a:schemeClr val="dk1"/>
          </a:effectRef>
          <a:fontRef idx="minor"/>
        </p:style>
      </p:sp>
      <p:sp>
        <p:nvSpPr>
          <p:cNvPr id="275" name="PlaceHolder 1"/>
          <p:cNvSpPr>
            <a:spLocks noGrp="1"/>
          </p:cNvSpPr>
          <p:nvPr>
            <p:ph type="title"/>
          </p:nvPr>
        </p:nvSpPr>
        <p:spPr>
          <a:xfrm>
            <a:off x="457200" y="274680"/>
            <a:ext cx="8218800" cy="849600"/>
          </a:xfrm>
          <a:prstGeom prst="rect">
            <a:avLst/>
          </a:prstGeom>
          <a:noFill/>
          <a:ln w="0">
            <a:noFill/>
          </a:ln>
        </p:spPr>
        <p:txBody>
          <a:bodyPr anchor="ctr">
            <a:normAutofit fontScale="82000"/>
          </a:bodyPr>
          <a:p>
            <a:pPr algn="ctr">
              <a:lnSpc>
                <a:spcPct val="100000"/>
              </a:lnSpc>
              <a:buNone/>
            </a:pPr>
            <a:r>
              <a:rPr b="0" lang="fr-FR" sz="3200" spc="-1" strike="noStrike">
                <a:solidFill>
                  <a:srgbClr val="000000"/>
                </a:solidFill>
                <a:latin typeface="Calibri"/>
              </a:rPr>
              <a:t>Le triangle pédagogique (Jean Houssaye, 1988)</a:t>
            </a:r>
            <a:endParaRPr b="0" lang="fr-FR" sz="3200" spc="-1" strike="noStrike">
              <a:solidFill>
                <a:srgbClr val="000000"/>
              </a:solidFill>
              <a:latin typeface="Calibri"/>
            </a:endParaRPr>
          </a:p>
        </p:txBody>
      </p:sp>
      <p:sp>
        <p:nvSpPr>
          <p:cNvPr id="276" name="PlaceHolder 2"/>
          <p:cNvSpPr>
            <a:spLocks noGrp="1"/>
          </p:cNvSpPr>
          <p:nvPr>
            <p:ph/>
          </p:nvPr>
        </p:nvSpPr>
        <p:spPr>
          <a:xfrm>
            <a:off x="395640" y="1268640"/>
            <a:ext cx="8496720" cy="5112360"/>
          </a:xfrm>
          <a:prstGeom prst="rect">
            <a:avLst/>
          </a:prstGeom>
          <a:noFill/>
          <a:ln w="0">
            <a:noFill/>
          </a:ln>
        </p:spPr>
        <p:txBody>
          <a:bodyPr anchor="t">
            <a:normAutofit/>
          </a:bodyPr>
          <a:p>
            <a:pPr algn="ctr">
              <a:lnSpc>
                <a:spcPct val="100000"/>
              </a:lnSpc>
              <a:spcBef>
                <a:spcPts val="561"/>
              </a:spcBef>
              <a:buNone/>
              <a:tabLst>
                <a:tab algn="l" pos="0"/>
              </a:tabLst>
            </a:pPr>
            <a:r>
              <a:rPr b="0" lang="fr-FR" sz="2800" spc="-1" strike="noStrike">
                <a:solidFill>
                  <a:srgbClr val="000000"/>
                </a:solidFill>
                <a:latin typeface="Calibri"/>
              </a:rPr>
              <a:t>Le processus former</a:t>
            </a:r>
            <a:endParaRPr b="0" lang="fr-FR" sz="2800" spc="-1" strike="noStrike">
              <a:solidFill>
                <a:srgbClr val="000000"/>
              </a:solidFill>
              <a:latin typeface="Calibri"/>
            </a:endParaRPr>
          </a:p>
        </p:txBody>
      </p:sp>
      <p:sp>
        <p:nvSpPr>
          <p:cNvPr id="277" name="ZoneTexte 6"/>
          <p:cNvSpPr/>
          <p:nvPr/>
        </p:nvSpPr>
        <p:spPr>
          <a:xfrm>
            <a:off x="4212000" y="2509920"/>
            <a:ext cx="12956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fr-FR" sz="1800" spc="-1" strike="noStrike">
                <a:solidFill>
                  <a:srgbClr val="000000"/>
                </a:solidFill>
                <a:latin typeface="Calibri"/>
              </a:rPr>
              <a:t>Savoir</a:t>
            </a:r>
            <a:endParaRPr b="0" lang="fr-FR" sz="1800" spc="-1" strike="noStrike">
              <a:latin typeface="Arial"/>
            </a:endParaRPr>
          </a:p>
        </p:txBody>
      </p:sp>
      <p:sp>
        <p:nvSpPr>
          <p:cNvPr id="278" name="ZoneTexte 7"/>
          <p:cNvSpPr/>
          <p:nvPr/>
        </p:nvSpPr>
        <p:spPr>
          <a:xfrm>
            <a:off x="2707200" y="4945680"/>
            <a:ext cx="1872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fr-FR" sz="1800" spc="-1" strike="noStrike">
                <a:solidFill>
                  <a:srgbClr val="000000"/>
                </a:solidFill>
                <a:latin typeface="Calibri"/>
              </a:rPr>
              <a:t>Enseignant</a:t>
            </a:r>
            <a:endParaRPr b="0" lang="fr-FR" sz="1800" spc="-1" strike="noStrike">
              <a:latin typeface="Arial"/>
            </a:endParaRPr>
          </a:p>
        </p:txBody>
      </p:sp>
      <p:sp>
        <p:nvSpPr>
          <p:cNvPr id="279" name="ZoneTexte 8"/>
          <p:cNvSpPr/>
          <p:nvPr/>
        </p:nvSpPr>
        <p:spPr>
          <a:xfrm>
            <a:off x="5648040" y="4945680"/>
            <a:ext cx="15116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fr-FR" sz="1800" spc="-1" strike="noStrike">
                <a:solidFill>
                  <a:srgbClr val="000000"/>
                </a:solidFill>
                <a:latin typeface="Calibri"/>
              </a:rPr>
              <a:t>Elève</a:t>
            </a:r>
            <a:endParaRPr b="0" lang="fr-FR" sz="1800" spc="-1" strike="noStrike">
              <a:latin typeface="Arial"/>
            </a:endParaRPr>
          </a:p>
        </p:txBody>
      </p:sp>
      <p:sp>
        <p:nvSpPr>
          <p:cNvPr id="280" name="ZoneTexte 10"/>
          <p:cNvSpPr/>
          <p:nvPr/>
        </p:nvSpPr>
        <p:spPr>
          <a:xfrm>
            <a:off x="3567600" y="5487840"/>
            <a:ext cx="2340000" cy="363960"/>
          </a:xfrm>
          <a:prstGeom prst="rect">
            <a:avLst/>
          </a:prstGeom>
          <a:gradFill rotWithShape="0">
            <a:gsLst>
              <a:gs pos="0">
                <a:srgbClr val="2e5f99"/>
              </a:gs>
              <a:gs pos="100000">
                <a:srgbClr val="3c7ac7"/>
              </a:gs>
            </a:gsLst>
            <a:lin ang="16200000"/>
          </a:gradFill>
          <a:ln w="0">
            <a:noFill/>
          </a:ln>
          <a:effectLst>
            <a:outerShdw blurRad="39960" dir="5400000" dist="23040" rotWithShape="0">
              <a:srgbClr val="000000">
                <a:alpha val="35000"/>
              </a:srgbClr>
            </a:outerShdw>
          </a:effectLst>
        </p:spPr>
        <p:style>
          <a:lnRef idx="0">
            <a:schemeClr val="accent1"/>
          </a:lnRef>
          <a:fillRef idx="3">
            <a:schemeClr val="accent1"/>
          </a:fillRef>
          <a:effectRef idx="3">
            <a:schemeClr val="accent1"/>
          </a:effectRef>
          <a:fontRef idx="minor"/>
        </p:style>
        <p:txBody>
          <a:bodyPr lIns="90000" rIns="90000" tIns="45000" bIns="45000" anchor="t">
            <a:spAutoFit/>
          </a:bodyPr>
          <a:p>
            <a:pPr>
              <a:lnSpc>
                <a:spcPct val="100000"/>
              </a:lnSpc>
              <a:buNone/>
            </a:pPr>
            <a:r>
              <a:rPr b="0" lang="fr-FR" sz="1800" spc="-1" strike="noStrike">
                <a:solidFill>
                  <a:srgbClr val="ffffff"/>
                </a:solidFill>
                <a:latin typeface="Calibri"/>
              </a:rPr>
              <a:t>Processus former</a:t>
            </a:r>
            <a:endParaRPr b="0" lang="fr-FR" sz="1800" spc="-1" strike="noStrike">
              <a:latin typeface="Arial"/>
            </a:endParaRPr>
          </a:p>
        </p:txBody>
      </p:sp>
      <p:sp>
        <p:nvSpPr>
          <p:cNvPr id="281" name="ZoneTexte 11"/>
          <p:cNvSpPr/>
          <p:nvPr/>
        </p:nvSpPr>
        <p:spPr>
          <a:xfrm>
            <a:off x="1186560" y="3491640"/>
            <a:ext cx="251424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fr-FR" sz="1800" spc="-1" strike="noStrike" u="sng">
                <a:solidFill>
                  <a:srgbClr val="0000ff"/>
                </a:solidFill>
                <a:uFillTx/>
                <a:latin typeface="Calibri"/>
                <a:hlinkClick r:id="rId1" action="ppaction://hlinksldjump"/>
              </a:rPr>
              <a:t>Processus enseigner</a:t>
            </a:r>
            <a:endParaRPr b="0" lang="fr-FR" sz="1800" spc="-1" strike="noStrike">
              <a:latin typeface="Arial"/>
            </a:endParaRPr>
          </a:p>
        </p:txBody>
      </p:sp>
      <p:sp>
        <p:nvSpPr>
          <p:cNvPr id="282" name="ZoneTexte 12"/>
          <p:cNvSpPr/>
          <p:nvPr/>
        </p:nvSpPr>
        <p:spPr>
          <a:xfrm>
            <a:off x="4943160" y="3491640"/>
            <a:ext cx="255852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fr-FR" sz="1800" spc="-1" strike="noStrike" u="sng">
                <a:solidFill>
                  <a:srgbClr val="0000ff"/>
                </a:solidFill>
                <a:uFillTx/>
                <a:latin typeface="Calibri"/>
                <a:hlinkClick r:id="rId2" action="ppaction://hlinksldjump"/>
              </a:rPr>
              <a:t>Processus apprendre</a:t>
            </a:r>
            <a:endParaRPr b="0" lang="fr-FR" sz="1800" spc="-1" strike="noStrike">
              <a:latin typeface="Arial"/>
            </a:endParaRPr>
          </a:p>
        </p:txBody>
      </p:sp>
      <p:sp>
        <p:nvSpPr>
          <p:cNvPr id="283" name="ZoneTexte 22"/>
          <p:cNvSpPr/>
          <p:nvPr/>
        </p:nvSpPr>
        <p:spPr>
          <a:xfrm>
            <a:off x="5701320" y="1988280"/>
            <a:ext cx="148284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fr-FR" sz="1800" spc="-1" strike="noStrike">
                <a:solidFill>
                  <a:srgbClr val="000000"/>
                </a:solidFill>
                <a:latin typeface="Calibri"/>
              </a:rPr>
              <a:t>Fait le mort</a:t>
            </a:r>
            <a:endParaRPr b="0" lang="fr-FR" sz="1800" spc="-1" strike="noStrike">
              <a:latin typeface="Arial"/>
            </a:endParaRPr>
          </a:p>
        </p:txBody>
      </p:sp>
      <p:sp>
        <p:nvSpPr>
          <p:cNvPr id="284" name="ZoneTexte 23"/>
          <p:cNvSpPr/>
          <p:nvPr/>
        </p:nvSpPr>
        <p:spPr>
          <a:xfrm>
            <a:off x="5715000" y="2772000"/>
            <a:ext cx="13014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fr-FR" sz="1800" spc="-1" strike="noStrike">
                <a:solidFill>
                  <a:srgbClr val="000000"/>
                </a:solidFill>
                <a:latin typeface="Calibri"/>
              </a:rPr>
              <a:t>Fait le fou</a:t>
            </a:r>
            <a:endParaRPr b="0" lang="fr-FR" sz="1800" spc="-1" strike="noStrike">
              <a:latin typeface="Arial"/>
            </a:endParaRPr>
          </a:p>
        </p:txBody>
      </p:sp>
      <p:sp>
        <p:nvSpPr>
          <p:cNvPr id="285" name="Forme libre 3"/>
          <p:cNvSpPr/>
          <p:nvPr/>
        </p:nvSpPr>
        <p:spPr>
          <a:xfrm>
            <a:off x="3511080" y="4556520"/>
            <a:ext cx="2300400" cy="619560"/>
          </a:xfrm>
          <a:custGeom>
            <a:avLst/>
            <a:gdLst/>
            <a:ahLst/>
            <a:rect l="l" t="t" r="r" b="b"/>
            <a:pathLst>
              <a:path w="2300848" h="619932">
                <a:moveTo>
                  <a:pt x="115587" y="61993"/>
                </a:moveTo>
                <a:cubicBezTo>
                  <a:pt x="187913" y="56827"/>
                  <a:pt x="260498" y="54502"/>
                  <a:pt x="332564" y="46495"/>
                </a:cubicBezTo>
                <a:cubicBezTo>
                  <a:pt x="353734" y="44143"/>
                  <a:pt x="373764" y="35617"/>
                  <a:pt x="394557" y="30996"/>
                </a:cubicBezTo>
                <a:cubicBezTo>
                  <a:pt x="420272" y="25282"/>
                  <a:pt x="445867" y="18407"/>
                  <a:pt x="472048" y="15498"/>
                </a:cubicBezTo>
                <a:cubicBezTo>
                  <a:pt x="538994" y="8060"/>
                  <a:pt x="606367" y="5166"/>
                  <a:pt x="673526" y="0"/>
                </a:cubicBezTo>
                <a:cubicBezTo>
                  <a:pt x="811782" y="4320"/>
                  <a:pt x="1275258" y="15272"/>
                  <a:pt x="1463940" y="30996"/>
                </a:cubicBezTo>
                <a:cubicBezTo>
                  <a:pt x="1490191" y="33184"/>
                  <a:pt x="1515395" y="42489"/>
                  <a:pt x="1541431" y="46495"/>
                </a:cubicBezTo>
                <a:cubicBezTo>
                  <a:pt x="1582597" y="52828"/>
                  <a:pt x="1624252" y="55660"/>
                  <a:pt x="1665418" y="61993"/>
                </a:cubicBezTo>
                <a:cubicBezTo>
                  <a:pt x="1691454" y="65998"/>
                  <a:pt x="1716771" y="74224"/>
                  <a:pt x="1742909" y="77491"/>
                </a:cubicBezTo>
                <a:cubicBezTo>
                  <a:pt x="1799530" y="84569"/>
                  <a:pt x="1856564" y="87824"/>
                  <a:pt x="1913391" y="92990"/>
                </a:cubicBezTo>
                <a:cubicBezTo>
                  <a:pt x="2123127" y="134937"/>
                  <a:pt x="1811311" y="74901"/>
                  <a:pt x="2130367" y="123986"/>
                </a:cubicBezTo>
                <a:cubicBezTo>
                  <a:pt x="2151420" y="127225"/>
                  <a:pt x="2171958" y="133363"/>
                  <a:pt x="2192360" y="139484"/>
                </a:cubicBezTo>
                <a:cubicBezTo>
                  <a:pt x="2223655" y="148873"/>
                  <a:pt x="2285350" y="170481"/>
                  <a:pt x="2285350" y="170481"/>
                </a:cubicBezTo>
                <a:cubicBezTo>
                  <a:pt x="2290516" y="185979"/>
                  <a:pt x="2300848" y="200639"/>
                  <a:pt x="2300848" y="216976"/>
                </a:cubicBezTo>
                <a:cubicBezTo>
                  <a:pt x="2300848" y="252608"/>
                  <a:pt x="2298534" y="376589"/>
                  <a:pt x="2269852" y="433952"/>
                </a:cubicBezTo>
                <a:cubicBezTo>
                  <a:pt x="2261522" y="450612"/>
                  <a:pt x="2252026" y="467276"/>
                  <a:pt x="2238855" y="480447"/>
                </a:cubicBezTo>
                <a:cubicBezTo>
                  <a:pt x="2202013" y="517289"/>
                  <a:pt x="2145412" y="527093"/>
                  <a:pt x="2099370" y="542440"/>
                </a:cubicBezTo>
                <a:lnTo>
                  <a:pt x="2006381" y="573437"/>
                </a:lnTo>
                <a:cubicBezTo>
                  <a:pt x="1977569" y="583041"/>
                  <a:pt x="1926330" y="601440"/>
                  <a:pt x="1897892" y="604434"/>
                </a:cubicBezTo>
                <a:cubicBezTo>
                  <a:pt x="1820655" y="612564"/>
                  <a:pt x="1742909" y="614766"/>
                  <a:pt x="1665418" y="619932"/>
                </a:cubicBezTo>
                <a:cubicBezTo>
                  <a:pt x="1535725" y="615460"/>
                  <a:pt x="1109157" y="603906"/>
                  <a:pt x="936998" y="588935"/>
                </a:cubicBezTo>
                <a:cubicBezTo>
                  <a:pt x="910755" y="586653"/>
                  <a:pt x="885668" y="576515"/>
                  <a:pt x="859506" y="573437"/>
                </a:cubicBezTo>
                <a:cubicBezTo>
                  <a:pt x="797724" y="566169"/>
                  <a:pt x="735519" y="563105"/>
                  <a:pt x="673526" y="557939"/>
                </a:cubicBezTo>
                <a:cubicBezTo>
                  <a:pt x="598336" y="539141"/>
                  <a:pt x="538645" y="523172"/>
                  <a:pt x="456550" y="511444"/>
                </a:cubicBezTo>
                <a:lnTo>
                  <a:pt x="348062" y="495945"/>
                </a:lnTo>
                <a:lnTo>
                  <a:pt x="208577" y="449451"/>
                </a:lnTo>
                <a:cubicBezTo>
                  <a:pt x="193079" y="444285"/>
                  <a:pt x="175675" y="443014"/>
                  <a:pt x="162082" y="433952"/>
                </a:cubicBezTo>
                <a:cubicBezTo>
                  <a:pt x="101994" y="393894"/>
                  <a:pt x="133258" y="408846"/>
                  <a:pt x="69092" y="387457"/>
                </a:cubicBezTo>
                <a:cubicBezTo>
                  <a:pt x="8738" y="296926"/>
                  <a:pt x="-25185" y="289938"/>
                  <a:pt x="22598" y="170481"/>
                </a:cubicBezTo>
                <a:cubicBezTo>
                  <a:pt x="34491" y="140749"/>
                  <a:pt x="110858" y="129043"/>
                  <a:pt x="131086" y="123986"/>
                </a:cubicBezTo>
                <a:cubicBezTo>
                  <a:pt x="183660" y="88937"/>
                  <a:pt x="164410" y="106161"/>
                  <a:pt x="193079" y="77491"/>
                </a:cubicBezTo>
              </a:path>
            </a:pathLst>
          </a:custGeom>
          <a:noFill/>
          <a:ln>
            <a:solidFill>
              <a:srgbClr val="3a5f8b"/>
            </a:solidFill>
            <a:round/>
          </a:ln>
        </p:spPr>
        <p:style>
          <a:lnRef idx="2">
            <a:schemeClr val="accent1">
              <a:shade val="50000"/>
            </a:schemeClr>
          </a:lnRef>
          <a:fillRef idx="1">
            <a:schemeClr val="accent1"/>
          </a:fillRef>
          <a:effectRef idx="0">
            <a:schemeClr val="accent1"/>
          </a:effectRef>
          <a:fontRef idx="minor"/>
        </p:style>
      </p:sp>
      <p:sp>
        <p:nvSpPr>
          <p:cNvPr id="286" name="Forme libre 4"/>
          <p:cNvSpPr/>
          <p:nvPr/>
        </p:nvSpPr>
        <p:spPr>
          <a:xfrm>
            <a:off x="4277520" y="2433240"/>
            <a:ext cx="495720" cy="588600"/>
          </a:xfrm>
          <a:custGeom>
            <a:avLst/>
            <a:gdLst/>
            <a:ahLst/>
            <a:rect l="l" t="t" r="r" b="b"/>
            <a:pathLst>
              <a:path w="495946" h="588935">
                <a:moveTo>
                  <a:pt x="495946" y="0"/>
                </a:moveTo>
                <a:cubicBezTo>
                  <a:pt x="489463" y="10805"/>
                  <a:pt x="435493" y="103539"/>
                  <a:pt x="418454" y="123986"/>
                </a:cubicBezTo>
                <a:cubicBezTo>
                  <a:pt x="404423" y="140824"/>
                  <a:pt x="385991" y="153643"/>
                  <a:pt x="371960" y="170481"/>
                </a:cubicBezTo>
                <a:cubicBezTo>
                  <a:pt x="307385" y="247972"/>
                  <a:pt x="379707" y="191146"/>
                  <a:pt x="294468" y="247973"/>
                </a:cubicBezTo>
                <a:cubicBezTo>
                  <a:pt x="284136" y="263471"/>
                  <a:pt x="276642" y="281297"/>
                  <a:pt x="263471" y="294468"/>
                </a:cubicBezTo>
                <a:cubicBezTo>
                  <a:pt x="250300" y="307639"/>
                  <a:pt x="228612" y="310919"/>
                  <a:pt x="216976" y="325464"/>
                </a:cubicBezTo>
                <a:cubicBezTo>
                  <a:pt x="131420" y="432409"/>
                  <a:pt x="288234" y="314121"/>
                  <a:pt x="154983" y="402956"/>
                </a:cubicBezTo>
                <a:cubicBezTo>
                  <a:pt x="144651" y="418454"/>
                  <a:pt x="137158" y="436280"/>
                  <a:pt x="123987" y="449451"/>
                </a:cubicBezTo>
                <a:cubicBezTo>
                  <a:pt x="110816" y="462622"/>
                  <a:pt x="89128" y="465902"/>
                  <a:pt x="77492" y="480447"/>
                </a:cubicBezTo>
                <a:cubicBezTo>
                  <a:pt x="67286" y="493204"/>
                  <a:pt x="72198" y="514185"/>
                  <a:pt x="61993" y="526942"/>
                </a:cubicBezTo>
                <a:cubicBezTo>
                  <a:pt x="-37758" y="651631"/>
                  <a:pt x="50897" y="487147"/>
                  <a:pt x="0" y="588935"/>
                </a:cubicBezTo>
              </a:path>
            </a:pathLst>
          </a:custGeom>
          <a:noFill/>
          <a:ln>
            <a:solidFill>
              <a:srgbClr val="3a5f8b"/>
            </a:solidFill>
            <a:round/>
          </a:ln>
        </p:spPr>
        <p:style>
          <a:lnRef idx="2">
            <a:schemeClr val="accent1">
              <a:shade val="50000"/>
            </a:schemeClr>
          </a:lnRef>
          <a:fillRef idx="1">
            <a:schemeClr val="accent1"/>
          </a:fillRef>
          <a:effectRef idx="0">
            <a:schemeClr val="accent1"/>
          </a:effectRef>
          <a:fontRef idx="minor"/>
        </p:style>
      </p:sp>
      <p:sp>
        <p:nvSpPr>
          <p:cNvPr id="287" name="Forme libre 13"/>
          <p:cNvSpPr/>
          <p:nvPr/>
        </p:nvSpPr>
        <p:spPr>
          <a:xfrm>
            <a:off x="4432680" y="2495160"/>
            <a:ext cx="619560" cy="526680"/>
          </a:xfrm>
          <a:custGeom>
            <a:avLst/>
            <a:gdLst/>
            <a:ahLst/>
            <a:rect l="l" t="t" r="r" b="b"/>
            <a:pathLst>
              <a:path w="619932" h="526942">
                <a:moveTo>
                  <a:pt x="0" y="0"/>
                </a:moveTo>
                <a:cubicBezTo>
                  <a:pt x="162390" y="97434"/>
                  <a:pt x="5612" y="-9887"/>
                  <a:pt x="123987" y="108488"/>
                </a:cubicBezTo>
                <a:cubicBezTo>
                  <a:pt x="142252" y="126753"/>
                  <a:pt x="167715" y="136718"/>
                  <a:pt x="185980" y="154983"/>
                </a:cubicBezTo>
                <a:cubicBezTo>
                  <a:pt x="251310" y="220313"/>
                  <a:pt x="178060" y="190261"/>
                  <a:pt x="263471" y="263471"/>
                </a:cubicBezTo>
                <a:cubicBezTo>
                  <a:pt x="281013" y="278507"/>
                  <a:pt x="304800" y="284136"/>
                  <a:pt x="325465" y="294468"/>
                </a:cubicBezTo>
                <a:cubicBezTo>
                  <a:pt x="340963" y="315132"/>
                  <a:pt x="353695" y="338196"/>
                  <a:pt x="371960" y="356461"/>
                </a:cubicBezTo>
                <a:cubicBezTo>
                  <a:pt x="393870" y="378371"/>
                  <a:pt x="456132" y="406296"/>
                  <a:pt x="480448" y="418454"/>
                </a:cubicBezTo>
                <a:cubicBezTo>
                  <a:pt x="490780" y="433952"/>
                  <a:pt x="496899" y="453313"/>
                  <a:pt x="511444" y="464949"/>
                </a:cubicBezTo>
                <a:cubicBezTo>
                  <a:pt x="524201" y="475155"/>
                  <a:pt x="543327" y="473142"/>
                  <a:pt x="557939" y="480448"/>
                </a:cubicBezTo>
                <a:cubicBezTo>
                  <a:pt x="592990" y="497973"/>
                  <a:pt x="598136" y="505146"/>
                  <a:pt x="619932" y="526942"/>
                </a:cubicBezTo>
              </a:path>
            </a:pathLst>
          </a:custGeom>
          <a:noFill/>
          <a:ln>
            <a:solidFill>
              <a:srgbClr val="3a5f8b"/>
            </a:solidFill>
            <a:round/>
          </a:ln>
        </p:spPr>
        <p:style>
          <a:lnRef idx="2">
            <a:schemeClr val="accent1">
              <a:shade val="50000"/>
            </a:schemeClr>
          </a:lnRef>
          <a:fillRef idx="1">
            <a:schemeClr val="accent1"/>
          </a:fillRef>
          <a:effectRef idx="0">
            <a:schemeClr val="accent1"/>
          </a:effectRef>
          <a:fontRef idx="minor"/>
        </p:style>
      </p:sp>
      <p:sp>
        <p:nvSpPr>
          <p:cNvPr id="288" name="Connecteur droit avec flèche 16"/>
          <p:cNvSpPr/>
          <p:nvPr/>
        </p:nvSpPr>
        <p:spPr>
          <a:xfrm flipV="1">
            <a:off x="5052600" y="2172240"/>
            <a:ext cx="595080" cy="384120"/>
          </a:xfrm>
          <a:custGeom>
            <a:avLst/>
            <a:gdLst/>
            <a:ahLst/>
            <a:rect l="l" t="t" r="r" b="b"/>
            <a:pathLst>
              <a:path w="21600" h="21600">
                <a:moveTo>
                  <a:pt x="0" y="0"/>
                </a:moveTo>
                <a:lnTo>
                  <a:pt x="21600" y="21600"/>
                </a:lnTo>
              </a:path>
            </a:pathLst>
          </a:custGeom>
          <a:noFill/>
          <a:ln>
            <a:solidFill>
              <a:srgbClr val="4a7ebb"/>
            </a:solidFill>
            <a:round/>
            <a:tailEnd len="med" type="arrow" w="med"/>
          </a:ln>
        </p:spPr>
        <p:style>
          <a:lnRef idx="1">
            <a:schemeClr val="accent1"/>
          </a:lnRef>
          <a:fillRef idx="0">
            <a:schemeClr val="accent1"/>
          </a:fillRef>
          <a:effectRef idx="0">
            <a:schemeClr val="accent1"/>
          </a:effectRef>
          <a:fontRef idx="minor"/>
        </p:style>
      </p:sp>
      <p:sp>
        <p:nvSpPr>
          <p:cNvPr id="289" name="Connecteur droit avec flèche 19"/>
          <p:cNvSpPr/>
          <p:nvPr/>
        </p:nvSpPr>
        <p:spPr>
          <a:xfrm>
            <a:off x="5052600" y="2694600"/>
            <a:ext cx="633960" cy="184320"/>
          </a:xfrm>
          <a:custGeom>
            <a:avLst/>
            <a:gdLst/>
            <a:ahLst/>
            <a:rect l="l" t="t" r="r" b="b"/>
            <a:pathLst>
              <a:path w="21600" h="21600">
                <a:moveTo>
                  <a:pt x="0" y="0"/>
                </a:moveTo>
                <a:lnTo>
                  <a:pt x="21600" y="21600"/>
                </a:lnTo>
              </a:path>
            </a:pathLst>
          </a:custGeom>
          <a:noFill/>
          <a:ln>
            <a:solidFill>
              <a:srgbClr val="4a7ebb"/>
            </a:solidFill>
            <a:round/>
            <a:tailEnd len="med" type="arrow" w="med"/>
          </a:ln>
        </p:spPr>
        <p:style>
          <a:lnRef idx="1">
            <a:schemeClr val="accent1"/>
          </a:lnRef>
          <a:fillRef idx="0">
            <a:schemeClr val="accent1"/>
          </a:fillRef>
          <a:effectRef idx="0">
            <a:schemeClr val="accent1"/>
          </a:effectRef>
          <a:fontRef idx="minor"/>
        </p:style>
      </p:sp>
      <p:sp>
        <p:nvSpPr>
          <p:cNvPr id="290" name="Flèche à angle droit 24">
            <a:hlinkClick r:id="rId3" action="ppaction://hlinksldjump"/>
          </p:cNvPr>
          <p:cNvSpPr/>
          <p:nvPr/>
        </p:nvSpPr>
        <p:spPr>
          <a:xfrm>
            <a:off x="8532360" y="5853960"/>
            <a:ext cx="195480" cy="365400"/>
          </a:xfrm>
          <a:prstGeom prst="bentUpArrow">
            <a:avLst>
              <a:gd name="adj1" fmla="val 25000"/>
              <a:gd name="adj2" fmla="val 25000"/>
              <a:gd name="adj3" fmla="val 25000"/>
            </a:avLst>
          </a:prstGeom>
          <a:solidFill>
            <a:srgbClr val="4f81bd"/>
          </a:solidFill>
          <a:ln>
            <a:solidFill>
              <a:srgbClr val="3a5f8b"/>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PlaceHolder 1"/>
          <p:cNvSpPr>
            <a:spLocks noGrp="1"/>
          </p:cNvSpPr>
          <p:nvPr>
            <p:ph type="title"/>
          </p:nvPr>
        </p:nvSpPr>
        <p:spPr>
          <a:xfrm>
            <a:off x="457200" y="274680"/>
            <a:ext cx="8218800" cy="777600"/>
          </a:xfrm>
          <a:prstGeom prst="rect">
            <a:avLst/>
          </a:prstGeom>
          <a:noFill/>
          <a:ln w="0">
            <a:noFill/>
          </a:ln>
        </p:spPr>
        <p:txBody>
          <a:bodyPr anchor="ctr">
            <a:normAutofit fontScale="83000"/>
          </a:bodyPr>
          <a:p>
            <a:pPr algn="ctr">
              <a:lnSpc>
                <a:spcPct val="100000"/>
              </a:lnSpc>
              <a:buNone/>
            </a:pPr>
            <a:r>
              <a:rPr b="0" lang="fr-FR" sz="3200" spc="-1" strike="noStrike">
                <a:solidFill>
                  <a:srgbClr val="000000"/>
                </a:solidFill>
                <a:latin typeface="Calibri"/>
              </a:rPr>
              <a:t>Le triangle de la formation (Michel Fabre, 1994)</a:t>
            </a:r>
            <a:endParaRPr b="0" lang="fr-FR" sz="3200" spc="-1" strike="noStrike">
              <a:solidFill>
                <a:srgbClr val="000000"/>
              </a:solidFill>
              <a:latin typeface="Calibri"/>
            </a:endParaRPr>
          </a:p>
        </p:txBody>
      </p:sp>
      <p:sp>
        <p:nvSpPr>
          <p:cNvPr id="292" name="PlaceHolder 2"/>
          <p:cNvSpPr>
            <a:spLocks noGrp="1"/>
          </p:cNvSpPr>
          <p:nvPr>
            <p:ph/>
          </p:nvPr>
        </p:nvSpPr>
        <p:spPr>
          <a:xfrm>
            <a:off x="179640" y="1052640"/>
            <a:ext cx="8937000" cy="5472360"/>
          </a:xfrm>
          <a:prstGeom prst="rect">
            <a:avLst/>
          </a:prstGeom>
          <a:noFill/>
          <a:ln w="0">
            <a:noFill/>
          </a:ln>
        </p:spPr>
        <p:txBody>
          <a:bodyPr anchor="t">
            <a:noAutofit/>
          </a:bodyPr>
          <a:p>
            <a:pPr>
              <a:lnSpc>
                <a:spcPct val="100000"/>
              </a:lnSpc>
              <a:spcBef>
                <a:spcPts val="641"/>
              </a:spcBef>
              <a:buNone/>
              <a:tabLst>
                <a:tab algn="l" pos="0"/>
              </a:tabLst>
            </a:pPr>
            <a:endParaRPr b="0" lang="fr-FR" sz="3200" spc="-1" strike="noStrike">
              <a:solidFill>
                <a:srgbClr val="000000"/>
              </a:solidFill>
              <a:latin typeface="Calibri"/>
            </a:endParaRPr>
          </a:p>
          <a:p>
            <a:pPr>
              <a:lnSpc>
                <a:spcPct val="100000"/>
              </a:lnSpc>
              <a:spcBef>
                <a:spcPts val="641"/>
              </a:spcBef>
              <a:buNone/>
              <a:tabLst>
                <a:tab algn="l" pos="0"/>
              </a:tabLst>
            </a:pPr>
            <a:endParaRPr b="0" lang="fr-FR" sz="3200" spc="-1" strike="noStrike">
              <a:solidFill>
                <a:srgbClr val="000000"/>
              </a:solidFill>
              <a:latin typeface="Calibri"/>
            </a:endParaRPr>
          </a:p>
          <a:p>
            <a:pPr>
              <a:lnSpc>
                <a:spcPct val="100000"/>
              </a:lnSpc>
              <a:spcBef>
                <a:spcPts val="641"/>
              </a:spcBef>
              <a:buNone/>
              <a:tabLst>
                <a:tab algn="l" pos="0"/>
              </a:tabLst>
            </a:pPr>
            <a:endParaRPr b="0" lang="fr-FR" sz="3200" spc="-1" strike="noStrike">
              <a:solidFill>
                <a:srgbClr val="000000"/>
              </a:solidFill>
              <a:latin typeface="Calibri"/>
            </a:endParaRPr>
          </a:p>
        </p:txBody>
      </p:sp>
      <p:sp>
        <p:nvSpPr>
          <p:cNvPr id="293" name="Triangle isocèle 3"/>
          <p:cNvSpPr/>
          <p:nvPr/>
        </p:nvSpPr>
        <p:spPr>
          <a:xfrm>
            <a:off x="2884680" y="2205000"/>
            <a:ext cx="2695680" cy="1872000"/>
          </a:xfrm>
          <a:prstGeom prst="triangle">
            <a:avLst>
              <a:gd name="adj" fmla="val 50000"/>
            </a:avLst>
          </a:prstGeom>
          <a:solidFill>
            <a:srgbClr val="ffffff"/>
          </a:solidFill>
          <a:ln>
            <a:solidFill>
              <a:srgbClr val="000000"/>
            </a:solidFill>
            <a:round/>
          </a:ln>
        </p:spPr>
        <p:style>
          <a:lnRef idx="2">
            <a:schemeClr val="dk1"/>
          </a:lnRef>
          <a:fillRef idx="1">
            <a:schemeClr val="lt1"/>
          </a:fillRef>
          <a:effectRef idx="0">
            <a:schemeClr val="dk1"/>
          </a:effectRef>
          <a:fontRef idx="minor"/>
        </p:style>
      </p:sp>
      <p:sp>
        <p:nvSpPr>
          <p:cNvPr id="294" name="ZoneTexte 5"/>
          <p:cNvSpPr/>
          <p:nvPr/>
        </p:nvSpPr>
        <p:spPr>
          <a:xfrm>
            <a:off x="890280" y="4356720"/>
            <a:ext cx="1439640" cy="17355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fr-FR" sz="1800" spc="-1" strike="noStrike">
                <a:solidFill>
                  <a:srgbClr val="ff0000"/>
                </a:solidFill>
                <a:latin typeface="Calibri"/>
              </a:rPr>
              <a:t>Former à</a:t>
            </a:r>
            <a:endParaRPr b="0" lang="fr-FR" sz="1800" spc="-1" strike="noStrike">
              <a:latin typeface="Arial"/>
            </a:endParaRPr>
          </a:p>
          <a:p>
            <a:pPr>
              <a:lnSpc>
                <a:spcPct val="100000"/>
              </a:lnSpc>
              <a:buNone/>
            </a:pPr>
            <a:r>
              <a:rPr b="0" lang="fr-FR" sz="1800" spc="-1" strike="noStrike">
                <a:solidFill>
                  <a:srgbClr val="000000"/>
                </a:solidFill>
                <a:latin typeface="Calibri"/>
              </a:rPr>
              <a:t>Logique didactique</a:t>
            </a:r>
            <a:endParaRPr b="0" lang="fr-FR" sz="1800" spc="-1" strike="noStrike">
              <a:latin typeface="Arial"/>
            </a:endParaRPr>
          </a:p>
          <a:p>
            <a:pPr>
              <a:lnSpc>
                <a:spcPct val="100000"/>
              </a:lnSpc>
              <a:buNone/>
            </a:pPr>
            <a:r>
              <a:rPr b="0" lang="fr-FR" sz="1800" spc="-1" strike="noStrike">
                <a:solidFill>
                  <a:srgbClr val="000000"/>
                </a:solidFill>
                <a:latin typeface="Calibri"/>
              </a:rPr>
              <a:t>(Contenus  &amp; Méthodes)</a:t>
            </a:r>
            <a:endParaRPr b="0" lang="fr-FR" sz="1800" spc="-1" strike="noStrike">
              <a:latin typeface="Arial"/>
            </a:endParaRPr>
          </a:p>
        </p:txBody>
      </p:sp>
      <p:sp>
        <p:nvSpPr>
          <p:cNvPr id="295" name="ZoneTexte 6"/>
          <p:cNvSpPr/>
          <p:nvPr/>
        </p:nvSpPr>
        <p:spPr>
          <a:xfrm>
            <a:off x="5844960" y="4351320"/>
            <a:ext cx="2093760" cy="14612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1" lang="fr-FR" sz="1800" spc="-1" strike="noStrike">
                <a:solidFill>
                  <a:srgbClr val="ff0000"/>
                </a:solidFill>
                <a:latin typeface="Calibri"/>
              </a:rPr>
              <a:t>Former par</a:t>
            </a:r>
            <a:endParaRPr b="0" lang="fr-FR" sz="1800" spc="-1" strike="noStrike">
              <a:latin typeface="Arial"/>
            </a:endParaRPr>
          </a:p>
          <a:p>
            <a:pPr>
              <a:lnSpc>
                <a:spcPct val="100000"/>
              </a:lnSpc>
              <a:buNone/>
            </a:pPr>
            <a:r>
              <a:rPr b="0" lang="fr-FR" sz="1800" spc="-1" strike="noStrike">
                <a:solidFill>
                  <a:srgbClr val="000000"/>
                </a:solidFill>
                <a:latin typeface="Calibri"/>
              </a:rPr>
              <a:t>Logique </a:t>
            </a:r>
            <a:endParaRPr b="0" lang="fr-FR" sz="1800" spc="-1" strike="noStrike">
              <a:latin typeface="Arial"/>
            </a:endParaRPr>
          </a:p>
          <a:p>
            <a:pPr>
              <a:lnSpc>
                <a:spcPct val="100000"/>
              </a:lnSpc>
              <a:buNone/>
            </a:pPr>
            <a:r>
              <a:rPr b="0" lang="fr-FR" sz="1800" spc="-1" strike="noStrike">
                <a:solidFill>
                  <a:srgbClr val="000000"/>
                </a:solidFill>
                <a:latin typeface="Calibri"/>
              </a:rPr>
              <a:t>Psychologique</a:t>
            </a:r>
            <a:endParaRPr b="0" lang="fr-FR" sz="1800" spc="-1" strike="noStrike">
              <a:latin typeface="Arial"/>
            </a:endParaRPr>
          </a:p>
          <a:p>
            <a:pPr>
              <a:lnSpc>
                <a:spcPct val="100000"/>
              </a:lnSpc>
              <a:buNone/>
            </a:pPr>
            <a:r>
              <a:rPr b="0" lang="fr-FR" sz="1800" spc="-1" strike="noStrike">
                <a:solidFill>
                  <a:srgbClr val="000000"/>
                </a:solidFill>
                <a:latin typeface="Calibri"/>
              </a:rPr>
              <a:t>(Développement</a:t>
            </a:r>
            <a:endParaRPr b="0" lang="fr-FR" sz="1800" spc="-1" strike="noStrike">
              <a:latin typeface="Arial"/>
            </a:endParaRPr>
          </a:p>
          <a:p>
            <a:pPr>
              <a:lnSpc>
                <a:spcPct val="100000"/>
              </a:lnSpc>
              <a:buNone/>
            </a:pPr>
            <a:r>
              <a:rPr b="0" lang="fr-FR" sz="1800" spc="-1" strike="noStrike">
                <a:solidFill>
                  <a:srgbClr val="000000"/>
                </a:solidFill>
                <a:latin typeface="Calibri"/>
              </a:rPr>
              <a:t>Personnel)</a:t>
            </a:r>
            <a:endParaRPr b="0" lang="fr-FR" sz="1800" spc="-1" strike="noStrike">
              <a:latin typeface="Arial"/>
            </a:endParaRPr>
          </a:p>
        </p:txBody>
      </p:sp>
      <p:sp>
        <p:nvSpPr>
          <p:cNvPr id="296" name="ZoneTexte 7"/>
          <p:cNvSpPr/>
          <p:nvPr/>
        </p:nvSpPr>
        <p:spPr>
          <a:xfrm>
            <a:off x="1012320" y="1261440"/>
            <a:ext cx="6629040" cy="91260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buNone/>
            </a:pPr>
            <a:r>
              <a:rPr b="1" lang="fr-FR" sz="1800" spc="-1" strike="noStrike">
                <a:solidFill>
                  <a:srgbClr val="ff0000"/>
                </a:solidFill>
                <a:latin typeface="Calibri"/>
              </a:rPr>
              <a:t>Former pour</a:t>
            </a:r>
            <a:endParaRPr b="0" lang="fr-FR" sz="1800" spc="-1" strike="noStrike">
              <a:latin typeface="Arial"/>
            </a:endParaRPr>
          </a:p>
          <a:p>
            <a:pPr algn="ctr">
              <a:lnSpc>
                <a:spcPct val="100000"/>
              </a:lnSpc>
              <a:buNone/>
            </a:pPr>
            <a:r>
              <a:rPr b="0" lang="fr-FR" sz="1800" spc="-1" strike="noStrike">
                <a:solidFill>
                  <a:srgbClr val="000000"/>
                </a:solidFill>
                <a:latin typeface="Calibri"/>
              </a:rPr>
              <a:t>Logique Socio- économique</a:t>
            </a:r>
            <a:endParaRPr b="0" lang="fr-FR" sz="1800" spc="-1" strike="noStrike">
              <a:latin typeface="Arial"/>
            </a:endParaRPr>
          </a:p>
          <a:p>
            <a:pPr>
              <a:lnSpc>
                <a:spcPct val="100000"/>
              </a:lnSpc>
              <a:buNone/>
            </a:pPr>
            <a:r>
              <a:rPr b="0" lang="fr-FR" sz="1800" spc="-1" strike="noStrike">
                <a:solidFill>
                  <a:srgbClr val="000000"/>
                </a:solidFill>
                <a:latin typeface="Calibri"/>
              </a:rPr>
              <a:t>(Adaptation à des contextes culturels ou professionnels)</a:t>
            </a:r>
            <a:endParaRPr b="0" lang="fr-FR" sz="1800" spc="-1" strike="noStrike">
              <a:latin typeface="Arial"/>
            </a:endParaRPr>
          </a:p>
        </p:txBody>
      </p:sp>
      <p:sp>
        <p:nvSpPr>
          <p:cNvPr id="297" name="Connecteur droit avec flèche 9"/>
          <p:cNvSpPr/>
          <p:nvPr/>
        </p:nvSpPr>
        <p:spPr>
          <a:xfrm>
            <a:off x="4932000" y="2205000"/>
            <a:ext cx="1295640" cy="1872000"/>
          </a:xfrm>
          <a:custGeom>
            <a:avLst/>
            <a:gdLst/>
            <a:ahLst/>
            <a:rect l="l" t="t" r="r" b="b"/>
            <a:pathLst>
              <a:path w="21600" h="21600">
                <a:moveTo>
                  <a:pt x="0" y="0"/>
                </a:moveTo>
                <a:lnTo>
                  <a:pt x="21600" y="21600"/>
                </a:lnTo>
              </a:path>
            </a:pathLst>
          </a:custGeom>
          <a:noFill/>
          <a:ln w="38100">
            <a:solidFill>
              <a:srgbClr val="4a7ebb"/>
            </a:solidFill>
            <a:round/>
            <a:headEnd len="med" type="arrow" w="med"/>
            <a:tailEnd len="med" type="arrow" w="med"/>
          </a:ln>
        </p:spPr>
        <p:style>
          <a:lnRef idx="1">
            <a:schemeClr val="accent1"/>
          </a:lnRef>
          <a:fillRef idx="0">
            <a:schemeClr val="accent1"/>
          </a:fillRef>
          <a:effectRef idx="0">
            <a:schemeClr val="accent1"/>
          </a:effectRef>
          <a:fontRef idx="minor"/>
        </p:style>
      </p:sp>
      <p:sp>
        <p:nvSpPr>
          <p:cNvPr id="298" name="Connecteur droit 11"/>
          <p:cNvSpPr/>
          <p:nvPr/>
        </p:nvSpPr>
        <p:spPr>
          <a:xfrm flipV="1">
            <a:off x="5580000" y="2996640"/>
            <a:ext cx="1311840" cy="144000"/>
          </a:xfrm>
          <a:prstGeom prst="line">
            <a:avLst/>
          </a:prstGeom>
          <a:ln>
            <a:solidFill>
              <a:srgbClr val="4a7ebb"/>
            </a:solidFill>
            <a:round/>
          </a:ln>
        </p:spPr>
        <p:style>
          <a:lnRef idx="1">
            <a:schemeClr val="accent1"/>
          </a:lnRef>
          <a:fillRef idx="0">
            <a:schemeClr val="accent1"/>
          </a:fillRef>
          <a:effectRef idx="0">
            <a:schemeClr val="accent1"/>
          </a:effectRef>
          <a:fontRef idx="minor"/>
        </p:style>
      </p:sp>
      <p:sp>
        <p:nvSpPr>
          <p:cNvPr id="299" name="ZoneTexte 12"/>
          <p:cNvSpPr/>
          <p:nvPr/>
        </p:nvSpPr>
        <p:spPr>
          <a:xfrm>
            <a:off x="5562360" y="2627640"/>
            <a:ext cx="3648240" cy="363960"/>
          </a:xfrm>
          <a:prstGeom prst="rect">
            <a:avLst/>
          </a:prstGeom>
          <a:noFill/>
          <a:ln w="0">
            <a:solidFill>
              <a:srgbClr val="4f81bd"/>
            </a:solidFill>
          </a:ln>
        </p:spPr>
        <p:style>
          <a:lnRef idx="0"/>
          <a:fillRef idx="0"/>
          <a:effectRef idx="0"/>
          <a:fontRef idx="minor"/>
        </p:style>
        <p:txBody>
          <a:bodyPr wrap="none" lIns="90000" rIns="90000" tIns="45000" bIns="45000" anchor="t">
            <a:spAutoFit/>
          </a:bodyPr>
          <a:p>
            <a:pPr>
              <a:lnSpc>
                <a:spcPct val="100000"/>
              </a:lnSpc>
              <a:buNone/>
            </a:pPr>
            <a:r>
              <a:rPr b="0" lang="fr-FR" sz="1800" spc="-1" strike="noStrike">
                <a:solidFill>
                  <a:srgbClr val="000000"/>
                </a:solidFill>
                <a:latin typeface="Calibri"/>
              </a:rPr>
              <a:t>Formation psychosociologique</a:t>
            </a:r>
            <a:endParaRPr b="0" lang="fr-FR" sz="1800" spc="-1" strike="noStrike">
              <a:latin typeface="Arial"/>
            </a:endParaRPr>
          </a:p>
        </p:txBody>
      </p:sp>
      <p:sp>
        <p:nvSpPr>
          <p:cNvPr id="300" name="Connecteur droit avec flèche 15"/>
          <p:cNvSpPr/>
          <p:nvPr/>
        </p:nvSpPr>
        <p:spPr>
          <a:xfrm>
            <a:off x="2884680" y="4797000"/>
            <a:ext cx="2695320" cy="360"/>
          </a:xfrm>
          <a:custGeom>
            <a:avLst/>
            <a:gdLst/>
            <a:ahLst/>
            <a:rect l="l" t="t" r="r" b="b"/>
            <a:pathLst>
              <a:path w="21600" h="21600">
                <a:moveTo>
                  <a:pt x="0" y="0"/>
                </a:moveTo>
                <a:lnTo>
                  <a:pt x="21600" y="21600"/>
                </a:lnTo>
              </a:path>
            </a:pathLst>
          </a:custGeom>
          <a:noFill/>
          <a:ln w="38100">
            <a:solidFill>
              <a:srgbClr val="4a7ebb"/>
            </a:solidFill>
            <a:round/>
            <a:headEnd len="med" type="arrow" w="med"/>
            <a:tailEnd len="med" type="arrow" w="med"/>
          </a:ln>
        </p:spPr>
        <p:style>
          <a:lnRef idx="1">
            <a:schemeClr val="accent1"/>
          </a:lnRef>
          <a:fillRef idx="0">
            <a:schemeClr val="accent1"/>
          </a:fillRef>
          <a:effectRef idx="0">
            <a:schemeClr val="accent1"/>
          </a:effectRef>
          <a:fontRef idx="minor"/>
        </p:style>
      </p:sp>
      <p:sp>
        <p:nvSpPr>
          <p:cNvPr id="301" name="Connecteur droit avec flèche 17"/>
          <p:cNvSpPr/>
          <p:nvPr/>
        </p:nvSpPr>
        <p:spPr>
          <a:xfrm flipH="1">
            <a:off x="2122920" y="2205000"/>
            <a:ext cx="1295640" cy="1872000"/>
          </a:xfrm>
          <a:custGeom>
            <a:avLst/>
            <a:gdLst/>
            <a:ahLst/>
            <a:rect l="l" t="t" r="r" b="b"/>
            <a:pathLst>
              <a:path w="21600" h="21600">
                <a:moveTo>
                  <a:pt x="0" y="0"/>
                </a:moveTo>
                <a:lnTo>
                  <a:pt x="21600" y="21600"/>
                </a:lnTo>
              </a:path>
            </a:pathLst>
          </a:custGeom>
          <a:noFill/>
          <a:ln w="38100">
            <a:solidFill>
              <a:srgbClr val="4a7ebb"/>
            </a:solidFill>
            <a:round/>
            <a:headEnd len="med" type="arrow" w="med"/>
            <a:tailEnd len="med" type="arrow" w="med"/>
          </a:ln>
        </p:spPr>
        <p:style>
          <a:lnRef idx="1">
            <a:schemeClr val="accent1"/>
          </a:lnRef>
          <a:fillRef idx="0">
            <a:schemeClr val="accent1"/>
          </a:fillRef>
          <a:effectRef idx="0">
            <a:schemeClr val="accent1"/>
          </a:effectRef>
          <a:fontRef idx="minor"/>
        </p:style>
      </p:sp>
      <p:sp>
        <p:nvSpPr>
          <p:cNvPr id="302" name="ZoneTexte 18"/>
          <p:cNvSpPr/>
          <p:nvPr/>
        </p:nvSpPr>
        <p:spPr>
          <a:xfrm>
            <a:off x="2680560" y="5556960"/>
            <a:ext cx="2610360" cy="363960"/>
          </a:xfrm>
          <a:prstGeom prst="rect">
            <a:avLst/>
          </a:prstGeom>
          <a:noFill/>
          <a:ln w="0">
            <a:solidFill>
              <a:srgbClr val="4f81bd"/>
            </a:solidFill>
          </a:ln>
        </p:spPr>
        <p:style>
          <a:lnRef idx="0"/>
          <a:fillRef idx="0"/>
          <a:effectRef idx="0"/>
          <a:fontRef idx="minor"/>
        </p:style>
        <p:txBody>
          <a:bodyPr wrap="none" lIns="90000" rIns="90000" tIns="45000" bIns="45000" anchor="t">
            <a:spAutoFit/>
          </a:bodyPr>
          <a:p>
            <a:pPr>
              <a:lnSpc>
                <a:spcPct val="100000"/>
              </a:lnSpc>
              <a:buNone/>
            </a:pPr>
            <a:r>
              <a:rPr b="0" lang="fr-FR" sz="1800" spc="-1" strike="noStrike">
                <a:solidFill>
                  <a:srgbClr val="000000"/>
                </a:solidFill>
                <a:latin typeface="Calibri"/>
              </a:rPr>
              <a:t>Formation didactique</a:t>
            </a:r>
            <a:endParaRPr b="0" lang="fr-FR" sz="1800" spc="-1" strike="noStrike">
              <a:latin typeface="Arial"/>
            </a:endParaRPr>
          </a:p>
        </p:txBody>
      </p:sp>
      <p:sp>
        <p:nvSpPr>
          <p:cNvPr id="303" name="ZoneTexte 19"/>
          <p:cNvSpPr/>
          <p:nvPr/>
        </p:nvSpPr>
        <p:spPr>
          <a:xfrm>
            <a:off x="-120960" y="2631600"/>
            <a:ext cx="3142440" cy="363960"/>
          </a:xfrm>
          <a:prstGeom prst="rect">
            <a:avLst/>
          </a:prstGeom>
          <a:noFill/>
          <a:ln w="0">
            <a:solidFill>
              <a:srgbClr val="4f81bd"/>
            </a:solidFill>
          </a:ln>
        </p:spPr>
        <p:style>
          <a:lnRef idx="0"/>
          <a:fillRef idx="0"/>
          <a:effectRef idx="0"/>
          <a:fontRef idx="minor"/>
        </p:style>
        <p:txBody>
          <a:bodyPr wrap="none" lIns="90000" rIns="90000" tIns="45000" bIns="45000" anchor="t">
            <a:spAutoFit/>
          </a:bodyPr>
          <a:p>
            <a:pPr>
              <a:lnSpc>
                <a:spcPct val="100000"/>
              </a:lnSpc>
              <a:buNone/>
            </a:pPr>
            <a:r>
              <a:rPr b="0" lang="fr-FR" sz="1800" spc="-1" strike="noStrike">
                <a:solidFill>
                  <a:srgbClr val="000000"/>
                </a:solidFill>
                <a:latin typeface="Calibri"/>
              </a:rPr>
              <a:t>Formation professionnelle</a:t>
            </a:r>
            <a:endParaRPr b="0" lang="fr-FR" sz="1800" spc="-1" strike="noStrike">
              <a:latin typeface="Arial"/>
            </a:endParaRPr>
          </a:p>
        </p:txBody>
      </p:sp>
      <p:sp>
        <p:nvSpPr>
          <p:cNvPr id="304" name="Connecteur droit 21"/>
          <p:cNvSpPr/>
          <p:nvPr/>
        </p:nvSpPr>
        <p:spPr>
          <a:xfrm>
            <a:off x="1979640" y="3000600"/>
            <a:ext cx="576000" cy="356040"/>
          </a:xfrm>
          <a:prstGeom prst="line">
            <a:avLst/>
          </a:prstGeom>
          <a:ln>
            <a:solidFill>
              <a:srgbClr val="4a7ebb"/>
            </a:solidFill>
            <a:round/>
          </a:ln>
        </p:spPr>
        <p:style>
          <a:lnRef idx="1">
            <a:schemeClr val="accent1"/>
          </a:lnRef>
          <a:fillRef idx="0">
            <a:schemeClr val="accent1"/>
          </a:fillRef>
          <a:effectRef idx="0">
            <a:schemeClr val="accent1"/>
          </a:effectRef>
          <a:fontRef idx="minor"/>
        </p:style>
      </p:sp>
      <p:sp>
        <p:nvSpPr>
          <p:cNvPr id="305" name="Connecteur droit 23"/>
          <p:cNvSpPr/>
          <p:nvPr/>
        </p:nvSpPr>
        <p:spPr>
          <a:xfrm>
            <a:off x="4139640" y="4797000"/>
            <a:ext cx="360" cy="754560"/>
          </a:xfrm>
          <a:prstGeom prst="line">
            <a:avLst/>
          </a:prstGeom>
          <a:ln>
            <a:solidFill>
              <a:srgbClr val="4a7ebb"/>
            </a:solidFill>
            <a:round/>
          </a:ln>
        </p:spPr>
        <p:style>
          <a:lnRef idx="1">
            <a:schemeClr val="accent1"/>
          </a:lnRef>
          <a:fillRef idx="0">
            <a:schemeClr val="accent1"/>
          </a:fillRef>
          <a:effectRef idx="0">
            <a:schemeClr val="accent1"/>
          </a:effectRef>
          <a:fontRef idx="minor"/>
        </p:style>
      </p:sp>
      <p:sp>
        <p:nvSpPr>
          <p:cNvPr id="306" name="Flèche à angle droit 25">
            <a:hlinkClick r:id="rId1" action="ppaction://hlinksldjump"/>
          </p:cNvPr>
          <p:cNvSpPr/>
          <p:nvPr/>
        </p:nvSpPr>
        <p:spPr>
          <a:xfrm>
            <a:off x="8532360" y="5853960"/>
            <a:ext cx="195480" cy="365400"/>
          </a:xfrm>
          <a:prstGeom prst="bentUpArrow">
            <a:avLst>
              <a:gd name="adj1" fmla="val 25000"/>
              <a:gd name="adj2" fmla="val 25000"/>
              <a:gd name="adj3" fmla="val 25000"/>
            </a:avLst>
          </a:prstGeom>
          <a:solidFill>
            <a:srgbClr val="4f81bd"/>
          </a:solidFill>
          <a:ln>
            <a:solidFill>
              <a:srgbClr val="3a5f8b"/>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7" name="PlaceHolder 1"/>
          <p:cNvSpPr>
            <a:spLocks noGrp="1"/>
          </p:cNvSpPr>
          <p:nvPr>
            <p:ph type="title"/>
          </p:nvPr>
        </p:nvSpPr>
        <p:spPr>
          <a:xfrm>
            <a:off x="457200" y="274680"/>
            <a:ext cx="8229240" cy="921600"/>
          </a:xfrm>
          <a:prstGeom prst="rect">
            <a:avLst/>
          </a:prstGeom>
          <a:noFill/>
          <a:ln w="0">
            <a:noFill/>
          </a:ln>
        </p:spPr>
        <p:txBody>
          <a:bodyPr anchor="ctr">
            <a:normAutofit fontScale="97000"/>
          </a:bodyPr>
          <a:p>
            <a:pPr algn="ctr">
              <a:lnSpc>
                <a:spcPct val="100000"/>
              </a:lnSpc>
              <a:buNone/>
            </a:pPr>
            <a:r>
              <a:rPr b="0" lang="fr-FR" sz="2800" spc="-1" strike="noStrike">
                <a:solidFill>
                  <a:srgbClr val="000000"/>
                </a:solidFill>
                <a:latin typeface="Calibri"/>
              </a:rPr>
              <a:t>Le modèle des interactions centrés sur le thème TCI de Ruth Cohn, 1981</a:t>
            </a:r>
            <a:endParaRPr b="0" lang="fr-FR" sz="2800" spc="-1" strike="noStrike">
              <a:solidFill>
                <a:srgbClr val="000000"/>
              </a:solidFill>
              <a:latin typeface="Calibri"/>
            </a:endParaRPr>
          </a:p>
        </p:txBody>
      </p:sp>
      <p:sp>
        <p:nvSpPr>
          <p:cNvPr id="308" name="PlaceHolder 2"/>
          <p:cNvSpPr>
            <a:spLocks noGrp="1"/>
          </p:cNvSpPr>
          <p:nvPr>
            <p:ph/>
          </p:nvPr>
        </p:nvSpPr>
        <p:spPr>
          <a:xfrm>
            <a:off x="457200" y="1600200"/>
            <a:ext cx="8229240" cy="4525560"/>
          </a:xfrm>
          <a:prstGeom prst="rect">
            <a:avLst/>
          </a:prstGeom>
          <a:noFill/>
          <a:ln w="0">
            <a:noFill/>
          </a:ln>
        </p:spPr>
        <p:txBody>
          <a:bodyPr anchor="t">
            <a:noAutofit/>
          </a:bodyPr>
          <a:p>
            <a:endParaRPr b="0" lang="fr-FR" sz="3200" spc="-1" strike="noStrike">
              <a:solidFill>
                <a:srgbClr val="000000"/>
              </a:solidFill>
              <a:latin typeface="Calibri"/>
            </a:endParaRPr>
          </a:p>
        </p:txBody>
      </p:sp>
      <p:pic>
        <p:nvPicPr>
          <p:cNvPr id="309" name="Picture 2" descr=""/>
          <p:cNvPicPr/>
          <p:nvPr/>
        </p:nvPicPr>
        <p:blipFill>
          <a:blip r:embed="rId1"/>
          <a:stretch/>
        </p:blipFill>
        <p:spPr>
          <a:xfrm>
            <a:off x="467640" y="1556640"/>
            <a:ext cx="8136720" cy="4608000"/>
          </a:xfrm>
          <a:prstGeom prst="rect">
            <a:avLst/>
          </a:prstGeom>
          <a:ln w="0">
            <a:noFill/>
          </a:ln>
        </p:spPr>
      </p:pic>
      <p:sp>
        <p:nvSpPr>
          <p:cNvPr id="310" name="Flèche à angle droit 4">
            <a:hlinkClick r:id="rId2" action="ppaction://hlinksldjump"/>
          </p:cNvPr>
          <p:cNvSpPr/>
          <p:nvPr/>
        </p:nvSpPr>
        <p:spPr>
          <a:xfrm>
            <a:off x="8532360" y="5853960"/>
            <a:ext cx="195480" cy="365400"/>
          </a:xfrm>
          <a:prstGeom prst="bentUpArrow">
            <a:avLst>
              <a:gd name="adj1" fmla="val 25000"/>
              <a:gd name="adj2" fmla="val 25000"/>
              <a:gd name="adj3" fmla="val 25000"/>
            </a:avLst>
          </a:prstGeom>
          <a:solidFill>
            <a:srgbClr val="4f81bd"/>
          </a:solidFill>
          <a:ln>
            <a:solidFill>
              <a:srgbClr val="3a5f8b"/>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PlaceHolder 1"/>
          <p:cNvSpPr>
            <a:spLocks noGrp="1"/>
          </p:cNvSpPr>
          <p:nvPr>
            <p:ph type="title"/>
          </p:nvPr>
        </p:nvSpPr>
        <p:spPr>
          <a:xfrm>
            <a:off x="457200" y="274680"/>
            <a:ext cx="4258440" cy="1142640"/>
          </a:xfrm>
          <a:prstGeom prst="rect">
            <a:avLst/>
          </a:prstGeom>
          <a:noFill/>
          <a:ln w="0">
            <a:noFill/>
          </a:ln>
        </p:spPr>
        <p:txBody>
          <a:bodyPr anchor="ctr">
            <a:noAutofit/>
          </a:bodyPr>
          <a:p>
            <a:pPr algn="ctr">
              <a:lnSpc>
                <a:spcPct val="100000"/>
              </a:lnSpc>
              <a:buNone/>
            </a:pPr>
            <a:r>
              <a:rPr b="0" lang="fr-FR" sz="4400" spc="-1" strike="noStrike">
                <a:solidFill>
                  <a:srgbClr val="000000"/>
                </a:solidFill>
                <a:latin typeface="Calibri"/>
              </a:rPr>
              <a:t>Autres constats</a:t>
            </a:r>
            <a:endParaRPr b="0" lang="fr-FR" sz="4400" spc="-1" strike="noStrike">
              <a:solidFill>
                <a:srgbClr val="000000"/>
              </a:solidFill>
              <a:latin typeface="Calibri"/>
            </a:endParaRPr>
          </a:p>
        </p:txBody>
      </p:sp>
      <p:sp>
        <p:nvSpPr>
          <p:cNvPr id="139" name="PlaceHolder 2"/>
          <p:cNvSpPr>
            <a:spLocks noGrp="1"/>
          </p:cNvSpPr>
          <p:nvPr>
            <p:ph/>
          </p:nvPr>
        </p:nvSpPr>
        <p:spPr>
          <a:xfrm>
            <a:off x="601200" y="2332080"/>
            <a:ext cx="8229240" cy="4525560"/>
          </a:xfrm>
          <a:prstGeom prst="rect">
            <a:avLst/>
          </a:prstGeom>
          <a:noFill/>
          <a:ln w="0">
            <a:noFill/>
          </a:ln>
        </p:spPr>
        <p:txBody>
          <a:bodyPr anchor="t">
            <a:normAutofit fontScale="91000"/>
          </a:bodyPr>
          <a:p>
            <a:pPr>
              <a:lnSpc>
                <a:spcPct val="100000"/>
              </a:lnSpc>
              <a:spcBef>
                <a:spcPts val="641"/>
              </a:spcBef>
              <a:buNone/>
              <a:tabLst>
                <a:tab algn="l" pos="0"/>
              </a:tabLst>
            </a:pPr>
            <a:r>
              <a:rPr b="1" i="1" lang="fr-FR" sz="3200" spc="-1" strike="noStrike">
                <a:solidFill>
                  <a:srgbClr val="000000"/>
                </a:solidFill>
                <a:latin typeface="Calibri"/>
              </a:rPr>
              <a:t>A propos des dispositifs de formation</a:t>
            </a:r>
            <a:endParaRPr b="0" lang="fr-FR" sz="3200" spc="-1" strike="noStrike">
              <a:solidFill>
                <a:srgbClr val="000000"/>
              </a:solidFill>
              <a:latin typeface="Calibri"/>
            </a:endParaRPr>
          </a:p>
          <a:p>
            <a:pPr marL="343080" indent="-343080">
              <a:lnSpc>
                <a:spcPct val="100000"/>
              </a:lnSpc>
              <a:spcBef>
                <a:spcPts val="561"/>
              </a:spcBef>
              <a:buClr>
                <a:srgbClr val="000000"/>
              </a:buClr>
              <a:buFont typeface="Arial"/>
              <a:buChar char="•"/>
              <a:tabLst>
                <a:tab algn="l" pos="0"/>
              </a:tabLst>
            </a:pPr>
            <a:r>
              <a:rPr b="0" lang="fr-FR" sz="2800" spc="-1" strike="noStrike">
                <a:solidFill>
                  <a:srgbClr val="000000"/>
                </a:solidFill>
                <a:latin typeface="Calibri"/>
              </a:rPr>
              <a:t>Des </a:t>
            </a:r>
            <a:r>
              <a:rPr b="1" lang="fr-FR" sz="2800" spc="-1" strike="noStrike">
                <a:solidFill>
                  <a:srgbClr val="000000"/>
                </a:solidFill>
                <a:latin typeface="Calibri"/>
              </a:rPr>
              <a:t>dispositifs</a:t>
            </a:r>
            <a:r>
              <a:rPr b="0" lang="fr-FR" sz="2800" spc="-1" strike="noStrike">
                <a:solidFill>
                  <a:srgbClr val="000000"/>
                </a:solidFill>
                <a:latin typeface="Calibri"/>
              </a:rPr>
              <a:t> complexes (modularisation, entrée permanente, FOAD, …) </a:t>
            </a:r>
            <a:endParaRPr b="0" lang="fr-FR" sz="2800" spc="-1" strike="noStrike">
              <a:solidFill>
                <a:srgbClr val="000000"/>
              </a:solidFill>
              <a:latin typeface="Calibri"/>
            </a:endParaRPr>
          </a:p>
          <a:p>
            <a:pPr marL="343080" indent="-343080">
              <a:lnSpc>
                <a:spcPct val="100000"/>
              </a:lnSpc>
              <a:spcBef>
                <a:spcPts val="561"/>
              </a:spcBef>
              <a:buClr>
                <a:srgbClr val="000000"/>
              </a:buClr>
              <a:buFont typeface="Arial"/>
              <a:buChar char="•"/>
              <a:tabLst>
                <a:tab algn="l" pos="0"/>
              </a:tabLst>
            </a:pPr>
            <a:r>
              <a:rPr b="0" lang="fr-FR" sz="2800" spc="-1" strike="noStrike">
                <a:solidFill>
                  <a:srgbClr val="000000"/>
                </a:solidFill>
                <a:latin typeface="Calibri"/>
              </a:rPr>
              <a:t>Qui évoluent, se réforment constamment </a:t>
            </a:r>
            <a:endParaRPr b="0" lang="fr-FR" sz="2800" spc="-1" strike="noStrike">
              <a:solidFill>
                <a:srgbClr val="000000"/>
              </a:solidFill>
              <a:latin typeface="Calibri"/>
            </a:endParaRPr>
          </a:p>
          <a:p>
            <a:pPr marL="343080" indent="-343080">
              <a:lnSpc>
                <a:spcPct val="100000"/>
              </a:lnSpc>
              <a:spcBef>
                <a:spcPts val="561"/>
              </a:spcBef>
              <a:buClr>
                <a:srgbClr val="000000"/>
              </a:buClr>
              <a:buFont typeface="Arial"/>
              <a:buChar char="•"/>
              <a:tabLst>
                <a:tab algn="l" pos="0"/>
              </a:tabLst>
            </a:pPr>
            <a:r>
              <a:rPr b="0" lang="fr-FR" sz="2800" spc="-1" strike="noStrike">
                <a:solidFill>
                  <a:srgbClr val="000000"/>
                </a:solidFill>
                <a:latin typeface="Calibri"/>
              </a:rPr>
              <a:t>Qui répondent  à un cahier des charges dense, et adossé à une ingénierie pédagogique parfois « hors sols » (inflation des objectifs)</a:t>
            </a:r>
            <a:endParaRPr b="0" lang="fr-FR" sz="2800" spc="-1" strike="noStrike">
              <a:solidFill>
                <a:srgbClr val="000000"/>
              </a:solidFill>
              <a:latin typeface="Calibri"/>
            </a:endParaRPr>
          </a:p>
          <a:p>
            <a:pPr marL="343080" indent="-343080">
              <a:lnSpc>
                <a:spcPct val="100000"/>
              </a:lnSpc>
              <a:spcBef>
                <a:spcPts val="561"/>
              </a:spcBef>
              <a:buClr>
                <a:srgbClr val="000000"/>
              </a:buClr>
              <a:buFont typeface="Arial"/>
              <a:buChar char="•"/>
              <a:tabLst>
                <a:tab algn="l" pos="0"/>
              </a:tabLst>
            </a:pPr>
            <a:r>
              <a:rPr b="0" lang="fr-FR" sz="2800" spc="-1" strike="noStrike">
                <a:solidFill>
                  <a:srgbClr val="000000"/>
                </a:solidFill>
                <a:latin typeface="Calibri"/>
              </a:rPr>
              <a:t>Une exigence d’évaluation et de résultat s’inscrivant dans une logique d’appel d’offres qui régit le marché de la formation</a:t>
            </a:r>
            <a:endParaRPr b="0" lang="fr-FR" sz="2800" spc="-1" strike="noStrike">
              <a:solidFill>
                <a:srgbClr val="000000"/>
              </a:solidFill>
              <a:latin typeface="Calibri"/>
            </a:endParaRPr>
          </a:p>
          <a:p>
            <a:pPr>
              <a:lnSpc>
                <a:spcPct val="100000"/>
              </a:lnSpc>
              <a:spcBef>
                <a:spcPts val="641"/>
              </a:spcBef>
              <a:buNone/>
              <a:tabLst>
                <a:tab algn="l" pos="0"/>
              </a:tabLst>
            </a:pPr>
            <a:endParaRPr b="0" lang="fr-FR" sz="3200" spc="-1" strike="noStrike">
              <a:solidFill>
                <a:srgbClr val="000000"/>
              </a:solidFill>
              <a:latin typeface="Calibri"/>
            </a:endParaRPr>
          </a:p>
        </p:txBody>
      </p:sp>
      <p:pic>
        <p:nvPicPr>
          <p:cNvPr id="140" name="Picture 6" descr="RÃ©sultat de recherche d'images pour &quot;dispositif complexe &quot;"/>
          <p:cNvPicPr/>
          <p:nvPr/>
        </p:nvPicPr>
        <p:blipFill>
          <a:blip r:embed="rId1"/>
          <a:stretch/>
        </p:blipFill>
        <p:spPr>
          <a:xfrm>
            <a:off x="5292000" y="416880"/>
            <a:ext cx="3394440" cy="1457640"/>
          </a:xfrm>
          <a:prstGeom prst="rect">
            <a:avLst/>
          </a:prstGeom>
          <a:ln w="0">
            <a:noFill/>
          </a:ln>
        </p:spPr>
      </p:pic>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1" name="PlaceHolder 1"/>
          <p:cNvSpPr>
            <a:spLocks noGrp="1"/>
          </p:cNvSpPr>
          <p:nvPr>
            <p:ph type="title"/>
          </p:nvPr>
        </p:nvSpPr>
        <p:spPr>
          <a:xfrm>
            <a:off x="467640" y="188640"/>
            <a:ext cx="8229240" cy="489600"/>
          </a:xfrm>
          <a:prstGeom prst="rect">
            <a:avLst/>
          </a:prstGeom>
          <a:noFill/>
          <a:ln w="0">
            <a:noFill/>
          </a:ln>
        </p:spPr>
        <p:txBody>
          <a:bodyPr anchor="ctr">
            <a:noAutofit/>
          </a:bodyPr>
          <a:p>
            <a:pPr algn="ctr">
              <a:lnSpc>
                <a:spcPct val="100000"/>
              </a:lnSpc>
              <a:buNone/>
            </a:pPr>
            <a:r>
              <a:rPr b="0" lang="fr-FR" sz="2800" spc="-1" strike="noStrike">
                <a:solidFill>
                  <a:srgbClr val="000000"/>
                </a:solidFill>
                <a:latin typeface="Calibri"/>
              </a:rPr>
              <a:t>Les règles de la communication de Ruth Cohn 1/2</a:t>
            </a:r>
            <a:br>
              <a:rPr sz="2400"/>
            </a:br>
            <a:endParaRPr b="0" lang="fr-FR" sz="2800" spc="-1" strike="noStrike">
              <a:solidFill>
                <a:srgbClr val="000000"/>
              </a:solidFill>
              <a:latin typeface="Calibri"/>
            </a:endParaRPr>
          </a:p>
        </p:txBody>
      </p:sp>
      <p:sp>
        <p:nvSpPr>
          <p:cNvPr id="312" name="PlaceHolder 2"/>
          <p:cNvSpPr>
            <a:spLocks noGrp="1"/>
          </p:cNvSpPr>
          <p:nvPr>
            <p:ph/>
          </p:nvPr>
        </p:nvSpPr>
        <p:spPr>
          <a:xfrm>
            <a:off x="251640" y="548640"/>
            <a:ext cx="8568720" cy="6048360"/>
          </a:xfrm>
          <a:prstGeom prst="rect">
            <a:avLst/>
          </a:prstGeom>
          <a:noFill/>
          <a:ln w="0">
            <a:noFill/>
          </a:ln>
        </p:spPr>
        <p:txBody>
          <a:bodyPr anchor="t">
            <a:normAutofit fontScale="47000"/>
          </a:bodyPr>
          <a:p>
            <a:pPr>
              <a:lnSpc>
                <a:spcPct val="100000"/>
              </a:lnSpc>
              <a:spcBef>
                <a:spcPts val="1179"/>
              </a:spcBef>
              <a:buNone/>
              <a:tabLst>
                <a:tab algn="l" pos="0"/>
              </a:tabLst>
            </a:pPr>
            <a:endParaRPr b="0" lang="fr-FR" sz="5900" spc="-1" strike="noStrike">
              <a:solidFill>
                <a:srgbClr val="000000"/>
              </a:solidFill>
              <a:latin typeface="Calibri"/>
            </a:endParaRPr>
          </a:p>
          <a:p>
            <a:pPr>
              <a:lnSpc>
                <a:spcPct val="100000"/>
              </a:lnSpc>
              <a:spcBef>
                <a:spcPts val="1179"/>
              </a:spcBef>
              <a:buNone/>
              <a:tabLst>
                <a:tab algn="l" pos="0"/>
              </a:tabLst>
            </a:pPr>
            <a:r>
              <a:rPr b="1" lang="fr-FR" sz="5900" spc="-1" strike="noStrike">
                <a:solidFill>
                  <a:srgbClr val="000000"/>
                </a:solidFill>
                <a:latin typeface="Calibri"/>
              </a:rPr>
              <a:t>Postulats</a:t>
            </a:r>
            <a:endParaRPr b="0" lang="fr-FR" sz="5900" spc="-1" strike="noStrike">
              <a:solidFill>
                <a:srgbClr val="000000"/>
              </a:solidFill>
              <a:latin typeface="Calibri"/>
            </a:endParaRPr>
          </a:p>
          <a:p>
            <a:pPr>
              <a:lnSpc>
                <a:spcPct val="100000"/>
              </a:lnSpc>
              <a:spcBef>
                <a:spcPts val="901"/>
              </a:spcBef>
              <a:buNone/>
              <a:tabLst>
                <a:tab algn="l" pos="0"/>
              </a:tabLst>
            </a:pPr>
            <a:r>
              <a:rPr b="0" lang="fr-FR" sz="4500" spc="-1" strike="noStrike">
                <a:solidFill>
                  <a:srgbClr val="000000"/>
                </a:solidFill>
                <a:latin typeface="Calibri"/>
              </a:rPr>
              <a:t>1.   Soyez votre propre maître. Vous êtes responsable de vous et de vos actions dans le groupe. </a:t>
            </a:r>
            <a:endParaRPr b="0" lang="fr-FR" sz="4500" spc="-1" strike="noStrike">
              <a:solidFill>
                <a:srgbClr val="000000"/>
              </a:solidFill>
              <a:latin typeface="Calibri"/>
            </a:endParaRPr>
          </a:p>
          <a:p>
            <a:pPr>
              <a:lnSpc>
                <a:spcPct val="100000"/>
              </a:lnSpc>
              <a:spcBef>
                <a:spcPts val="901"/>
              </a:spcBef>
              <a:buNone/>
              <a:tabLst>
                <a:tab algn="l" pos="0"/>
              </a:tabLst>
            </a:pPr>
            <a:r>
              <a:rPr b="0" lang="fr-FR" sz="4500" spc="-1" strike="noStrike">
                <a:solidFill>
                  <a:srgbClr val="000000"/>
                </a:solidFill>
                <a:latin typeface="Calibri"/>
              </a:rPr>
              <a:t>Soyez conscient de vos attentes et de ce que vous pourriez suggérer. Clariﬁez vos motivations et n’attendez pas que les autres le fassent à votre place. Soyez conscient de vos sentiments, de vos pensées et de vos actions.</a:t>
            </a:r>
            <a:endParaRPr b="0" lang="fr-FR" sz="4500" spc="-1" strike="noStrike">
              <a:solidFill>
                <a:srgbClr val="000000"/>
              </a:solidFill>
              <a:latin typeface="Calibri"/>
            </a:endParaRPr>
          </a:p>
          <a:p>
            <a:pPr>
              <a:lnSpc>
                <a:spcPct val="100000"/>
              </a:lnSpc>
              <a:spcBef>
                <a:spcPts val="901"/>
              </a:spcBef>
              <a:buNone/>
              <a:tabLst>
                <a:tab algn="l" pos="0"/>
              </a:tabLst>
            </a:pPr>
            <a:r>
              <a:rPr b="0" lang="fr-FR" sz="4500" spc="-1" strike="noStrike">
                <a:solidFill>
                  <a:srgbClr val="000000"/>
                </a:solidFill>
                <a:latin typeface="Calibri"/>
              </a:rPr>
              <a:t>2.   Les troubles ont la priorité. Si vous ne pouvez suivre le processus d’apprentissage parce qu’il vous semble trop compliqué, que vous êtes fatigué ou en colère, montrez-le aux autres. Ceci  dit, n’oubliez pas que cela ne signiﬁe pas que l’équipe des formateurs peut tout gérer à tout  moment – ni d’ailleurs qu’elle devrait le faire. Les formateurs doivent aussi ﬁxer leurs priorités,  déﬁnir  leur  gestion  du  temps  et  leurs  limites..</a:t>
            </a:r>
            <a:endParaRPr b="0" lang="fr-FR" sz="4500" spc="-1" strike="noStrike">
              <a:solidFill>
                <a:srgbClr val="000000"/>
              </a:solidFill>
              <a:latin typeface="Calibri"/>
            </a:endParaRPr>
          </a:p>
          <a:p>
            <a:pPr>
              <a:lnSpc>
                <a:spcPct val="100000"/>
              </a:lnSpc>
              <a:spcBef>
                <a:spcPts val="760"/>
              </a:spcBef>
              <a:buNone/>
              <a:tabLst>
                <a:tab algn="l" pos="0"/>
              </a:tabLst>
            </a:pPr>
            <a:r>
              <a:rPr b="0" lang="fr-FR" sz="3800" spc="-1" strike="noStrike">
                <a:solidFill>
                  <a:srgbClr val="000000"/>
                </a:solidFill>
                <a:latin typeface="Calibri"/>
              </a:rPr>
              <a:t>	</a:t>
            </a:r>
            <a:endParaRPr b="0" lang="fr-FR" sz="3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3" name="PlaceHolder 1"/>
          <p:cNvSpPr>
            <a:spLocks noGrp="1"/>
          </p:cNvSpPr>
          <p:nvPr>
            <p:ph type="title"/>
          </p:nvPr>
        </p:nvSpPr>
        <p:spPr>
          <a:xfrm>
            <a:off x="467640" y="260640"/>
            <a:ext cx="8229240" cy="791640"/>
          </a:xfrm>
          <a:prstGeom prst="rect">
            <a:avLst/>
          </a:prstGeom>
          <a:noFill/>
          <a:ln w="0">
            <a:noFill/>
          </a:ln>
        </p:spPr>
        <p:txBody>
          <a:bodyPr anchor="ctr">
            <a:normAutofit fontScale="90000"/>
          </a:bodyPr>
          <a:p>
            <a:pPr algn="ctr">
              <a:lnSpc>
                <a:spcPct val="100000"/>
              </a:lnSpc>
              <a:buNone/>
            </a:pPr>
            <a:r>
              <a:rPr b="0" lang="fr-FR" sz="2800" spc="-1" strike="noStrike">
                <a:solidFill>
                  <a:srgbClr val="000000"/>
                </a:solidFill>
                <a:latin typeface="Calibri"/>
              </a:rPr>
              <a:t>Les règles de la communication de Ruth Cohn 2/2</a:t>
            </a:r>
            <a:endParaRPr b="0" lang="fr-FR" sz="2800" spc="-1" strike="noStrike">
              <a:solidFill>
                <a:srgbClr val="000000"/>
              </a:solidFill>
              <a:latin typeface="Calibri"/>
            </a:endParaRPr>
          </a:p>
        </p:txBody>
      </p:sp>
      <p:sp>
        <p:nvSpPr>
          <p:cNvPr id="314" name="PlaceHolder 2"/>
          <p:cNvSpPr>
            <a:spLocks noGrp="1"/>
          </p:cNvSpPr>
          <p:nvPr>
            <p:ph/>
          </p:nvPr>
        </p:nvSpPr>
        <p:spPr>
          <a:xfrm>
            <a:off x="457200" y="1124640"/>
            <a:ext cx="8229240" cy="5328360"/>
          </a:xfrm>
          <a:prstGeom prst="rect">
            <a:avLst/>
          </a:prstGeom>
          <a:noFill/>
          <a:ln w="0">
            <a:noFill/>
          </a:ln>
        </p:spPr>
        <p:txBody>
          <a:bodyPr anchor="t">
            <a:normAutofit fontScale="32000"/>
          </a:bodyPr>
          <a:p>
            <a:pPr>
              <a:lnSpc>
                <a:spcPct val="100000"/>
              </a:lnSpc>
              <a:spcBef>
                <a:spcPts val="1480"/>
              </a:spcBef>
              <a:buNone/>
              <a:tabLst>
                <a:tab algn="l" pos="0"/>
              </a:tabLst>
            </a:pPr>
            <a:r>
              <a:rPr b="1" lang="fr-FR" sz="7400" spc="-1" strike="noStrike">
                <a:solidFill>
                  <a:srgbClr val="000000"/>
                </a:solidFill>
                <a:latin typeface="Calibri"/>
              </a:rPr>
              <a:t>Règles de communication</a:t>
            </a:r>
            <a:endParaRPr b="0" lang="fr-FR" sz="7400" spc="-1" strike="noStrike">
              <a:solidFill>
                <a:srgbClr val="000000"/>
              </a:solidFill>
              <a:latin typeface="Calibri"/>
            </a:endParaRPr>
          </a:p>
          <a:p>
            <a:pPr>
              <a:lnSpc>
                <a:spcPct val="100000"/>
              </a:lnSpc>
              <a:spcBef>
                <a:spcPts val="1100"/>
              </a:spcBef>
              <a:buNone/>
              <a:tabLst>
                <a:tab algn="l" pos="0"/>
              </a:tabLst>
            </a:pPr>
            <a:r>
              <a:rPr b="0" lang="fr-FR" sz="5500" spc="-1" strike="noStrike">
                <a:solidFill>
                  <a:srgbClr val="000000"/>
                </a:solidFill>
                <a:latin typeface="Calibri"/>
              </a:rPr>
              <a:t>3.  Parlez en votre nom; dites je au lieu de nous ou on.</a:t>
            </a:r>
            <a:endParaRPr b="0" lang="fr-FR" sz="5500" spc="-1" strike="noStrike">
              <a:solidFill>
                <a:srgbClr val="000000"/>
              </a:solidFill>
              <a:latin typeface="Calibri"/>
            </a:endParaRPr>
          </a:p>
          <a:p>
            <a:pPr>
              <a:lnSpc>
                <a:spcPct val="100000"/>
              </a:lnSpc>
              <a:spcBef>
                <a:spcPts val="1100"/>
              </a:spcBef>
              <a:buNone/>
              <a:tabLst>
                <a:tab algn="l" pos="0"/>
              </a:tabLst>
            </a:pPr>
            <a:r>
              <a:rPr b="0" lang="fr-FR" sz="5500" spc="-1" strike="noStrike">
                <a:solidFill>
                  <a:srgbClr val="000000"/>
                </a:solidFill>
                <a:latin typeface="Calibri"/>
              </a:rPr>
              <a:t>4.   Vos questions doivent inclure les raisons pour lesquelles vous les posez; cela permet d’éviter qu’une interview ne se substitue aux échanges de groupe. </a:t>
            </a:r>
            <a:endParaRPr b="0" lang="fr-FR" sz="5500" spc="-1" strike="noStrike">
              <a:solidFill>
                <a:srgbClr val="000000"/>
              </a:solidFill>
              <a:latin typeface="Calibri"/>
            </a:endParaRPr>
          </a:p>
          <a:p>
            <a:pPr>
              <a:lnSpc>
                <a:spcPct val="100000"/>
              </a:lnSpc>
              <a:spcBef>
                <a:spcPts val="1100"/>
              </a:spcBef>
              <a:buNone/>
              <a:tabLst>
                <a:tab algn="l" pos="0"/>
              </a:tabLst>
            </a:pPr>
            <a:r>
              <a:rPr b="0" lang="fr-FR" sz="5500" spc="-1" strike="noStrike">
                <a:solidFill>
                  <a:srgbClr val="000000"/>
                </a:solidFill>
                <a:latin typeface="Calibri"/>
              </a:rPr>
              <a:t>5.   Les apartés ont la priorité. Les troubles – pas seulement le manque d’attention – ne se produiraient pas s’ils n’étaient pas primordiaux.</a:t>
            </a:r>
            <a:endParaRPr b="0" lang="fr-FR" sz="5500" spc="-1" strike="noStrike">
              <a:solidFill>
                <a:srgbClr val="000000"/>
              </a:solidFill>
              <a:latin typeface="Calibri"/>
            </a:endParaRPr>
          </a:p>
          <a:p>
            <a:pPr>
              <a:lnSpc>
                <a:spcPct val="100000"/>
              </a:lnSpc>
              <a:spcBef>
                <a:spcPts val="1100"/>
              </a:spcBef>
              <a:buNone/>
              <a:tabLst>
                <a:tab algn="l" pos="0"/>
              </a:tabLst>
            </a:pPr>
            <a:r>
              <a:rPr b="0" lang="fr-FR" sz="5500" spc="-1" strike="noStrike">
                <a:solidFill>
                  <a:srgbClr val="000000"/>
                </a:solidFill>
                <a:latin typeface="Calibri"/>
              </a:rPr>
              <a:t>6.  Une seule personne doit parler à la fois!</a:t>
            </a:r>
            <a:endParaRPr b="0" lang="fr-FR" sz="5500" spc="-1" strike="noStrike">
              <a:solidFill>
                <a:srgbClr val="000000"/>
              </a:solidFill>
              <a:latin typeface="Calibri"/>
            </a:endParaRPr>
          </a:p>
          <a:p>
            <a:pPr>
              <a:lnSpc>
                <a:spcPct val="100000"/>
              </a:lnSpc>
              <a:spcBef>
                <a:spcPts val="1100"/>
              </a:spcBef>
              <a:buNone/>
              <a:tabLst>
                <a:tab algn="l" pos="0"/>
              </a:tabLst>
            </a:pPr>
            <a:r>
              <a:rPr b="0" lang="fr-FR" sz="5500" spc="-1" strike="noStrike">
                <a:solidFill>
                  <a:srgbClr val="000000"/>
                </a:solidFill>
                <a:latin typeface="Calibri"/>
              </a:rPr>
              <a:t>7.   Soyez en contact avec vos pensées et vos sentiments et sélectionnez celles et ceux qui sont importants  et  positifs:  le  fait  de  réﬂéchir  vous  permet  de  trouver  votre  place  entre  une ouverture indifférenciée et une conformité effrayante.  </a:t>
            </a:r>
            <a:endParaRPr b="0" lang="fr-FR" sz="5500" spc="-1" strike="noStrike">
              <a:solidFill>
                <a:srgbClr val="000000"/>
              </a:solidFill>
              <a:latin typeface="Calibri"/>
            </a:endParaRPr>
          </a:p>
          <a:p>
            <a:pPr>
              <a:lnSpc>
                <a:spcPct val="100000"/>
              </a:lnSpc>
              <a:spcBef>
                <a:spcPts val="1100"/>
              </a:spcBef>
              <a:buNone/>
              <a:tabLst>
                <a:tab algn="l" pos="0"/>
              </a:tabLst>
            </a:pPr>
            <a:r>
              <a:rPr b="0" lang="fr-FR" sz="5500" spc="-1" strike="noStrike">
                <a:solidFill>
                  <a:srgbClr val="000000"/>
                </a:solidFill>
                <a:latin typeface="Calibri"/>
              </a:rPr>
              <a:t>8.  Soyez attentif aux signaux corporels (langage corporel) des autres et de vous-même.</a:t>
            </a:r>
            <a:endParaRPr b="0" lang="fr-FR" sz="5500" spc="-1" strike="noStrike">
              <a:solidFill>
                <a:srgbClr val="000000"/>
              </a:solidFill>
              <a:latin typeface="Calibri"/>
            </a:endParaRPr>
          </a:p>
          <a:p>
            <a:pPr>
              <a:lnSpc>
                <a:spcPct val="100000"/>
              </a:lnSpc>
              <a:spcBef>
                <a:spcPts val="1100"/>
              </a:spcBef>
              <a:buNone/>
              <a:tabLst>
                <a:tab algn="l" pos="0"/>
              </a:tabLst>
            </a:pPr>
            <a:r>
              <a:rPr b="0" lang="fr-FR" sz="5500" spc="-1" strike="noStrike">
                <a:solidFill>
                  <a:srgbClr val="000000"/>
                </a:solidFill>
                <a:latin typeface="Calibri"/>
              </a:rPr>
              <a:t>9.  Parlez de vos réactions personnelles et soyez prudent quand il s’agit d’interprétations.   </a:t>
            </a:r>
            <a:endParaRPr b="0" lang="fr-FR" sz="5500" spc="-1" strike="noStrike">
              <a:solidFill>
                <a:srgbClr val="000000"/>
              </a:solidFill>
              <a:latin typeface="Calibri"/>
            </a:endParaRPr>
          </a:p>
          <a:p>
            <a:pPr>
              <a:lnSpc>
                <a:spcPct val="100000"/>
              </a:lnSpc>
              <a:spcBef>
                <a:spcPts val="1100"/>
              </a:spcBef>
              <a:buNone/>
              <a:tabLst>
                <a:tab algn="l" pos="0"/>
              </a:tabLst>
            </a:pPr>
            <a:r>
              <a:rPr b="0" lang="fr-FR" sz="5500" spc="-1" strike="noStrike">
                <a:solidFill>
                  <a:srgbClr val="000000"/>
                </a:solidFill>
                <a:latin typeface="Calibri"/>
              </a:rPr>
              <a:t>(Adapté de Cohn, 1981)</a:t>
            </a:r>
            <a:endParaRPr b="0" lang="fr-FR" sz="5500" spc="-1" strike="noStrike">
              <a:solidFill>
                <a:srgbClr val="000000"/>
              </a:solidFill>
              <a:latin typeface="Calibri"/>
            </a:endParaRPr>
          </a:p>
          <a:p>
            <a:pPr>
              <a:lnSpc>
                <a:spcPct val="100000"/>
              </a:lnSpc>
              <a:spcBef>
                <a:spcPts val="641"/>
              </a:spcBef>
              <a:buNone/>
              <a:tabLst>
                <a:tab algn="l" pos="0"/>
              </a:tabLst>
            </a:pPr>
            <a:endParaRPr b="0" lang="fr-FR" sz="3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315" name="Tableau 1"/>
          <p:cNvGraphicFramePr/>
          <p:nvPr/>
        </p:nvGraphicFramePr>
        <p:xfrm>
          <a:off x="0" y="0"/>
          <a:ext cx="9143640" cy="6857640"/>
        </p:xfrm>
        <a:graphic>
          <a:graphicData uri="http://schemas.openxmlformats.org/drawingml/2006/table">
            <a:tbl>
              <a:tblPr/>
              <a:tblGrid>
                <a:gridCol w="2189160"/>
                <a:gridCol w="4939200"/>
                <a:gridCol w="2015280"/>
              </a:tblGrid>
              <a:tr h="616320">
                <a:tc>
                  <a:txBody>
                    <a:bodyPr lIns="28080" rIns="28080" tIns="0" bIns="0" anchor="t">
                      <a:noAutofit/>
                    </a:bodyPr>
                    <a:p>
                      <a:pPr algn="ctr">
                        <a:lnSpc>
                          <a:spcPct val="100000"/>
                        </a:lnSpc>
                        <a:buNone/>
                      </a:pPr>
                      <a:r>
                        <a:rPr b="0" lang="fr-FR" sz="1000" spc="-1" strike="noStrike">
                          <a:solidFill>
                            <a:srgbClr val="000000"/>
                          </a:solidFill>
                          <a:latin typeface="Calibri"/>
                        </a:rPr>
                        <a:t>Perspectives de Lecture</a:t>
                      </a:r>
                      <a:endParaRPr b="0" lang="fr-FR" sz="1000" spc="-1" strike="noStrike">
                        <a:latin typeface="Arial"/>
                      </a:endParaRPr>
                    </a:p>
                    <a:p>
                      <a:pPr algn="ctr">
                        <a:lnSpc>
                          <a:spcPct val="100000"/>
                        </a:lnSpc>
                        <a:buNone/>
                      </a:pPr>
                      <a:r>
                        <a:rPr b="0" lang="fr-FR" sz="1000" spc="-1" strike="noStrike">
                          <a:solidFill>
                            <a:srgbClr val="000000"/>
                          </a:solidFill>
                          <a:latin typeface="Calibri"/>
                        </a:rPr>
                        <a:t>Selon les niveaux de réalité</a:t>
                      </a:r>
                      <a:endParaRPr b="0" lang="fr-FR" sz="1000" spc="-1" strike="noStrike">
                        <a:latin typeface="Arial"/>
                      </a:endParaRPr>
                    </a:p>
                  </a:txBody>
                  <a:tcPr anchor="t" marL="28080" marR="2808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28080" rIns="28080" tIns="0" bIns="0" anchor="t">
                      <a:noAutofit/>
                    </a:bodyPr>
                    <a:p>
                      <a:pPr algn="ctr">
                        <a:lnSpc>
                          <a:spcPct val="100000"/>
                        </a:lnSpc>
                        <a:buNone/>
                      </a:pPr>
                      <a:r>
                        <a:rPr b="0" lang="fr-FR" sz="1000" spc="-1" strike="noStrike">
                          <a:solidFill>
                            <a:srgbClr val="000000"/>
                          </a:solidFill>
                          <a:latin typeface="Calibri"/>
                        </a:rPr>
                        <a:t>Phénomènes privilégiés</a:t>
                      </a:r>
                      <a:endParaRPr b="0" lang="fr-FR" sz="1000" spc="-1" strike="noStrike">
                        <a:latin typeface="Arial"/>
                      </a:endParaRPr>
                    </a:p>
                  </a:txBody>
                  <a:tcPr anchor="t" marL="28080" marR="2808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28080" rIns="28080" tIns="0" bIns="0" anchor="t">
                      <a:noAutofit/>
                    </a:bodyPr>
                    <a:p>
                      <a:pPr algn="ctr">
                        <a:lnSpc>
                          <a:spcPct val="100000"/>
                        </a:lnSpc>
                        <a:buNone/>
                      </a:pPr>
                      <a:r>
                        <a:rPr b="0" lang="fr-FR" sz="1000" spc="-1" strike="noStrike">
                          <a:solidFill>
                            <a:srgbClr val="000000"/>
                          </a:solidFill>
                          <a:latin typeface="Calibri"/>
                        </a:rPr>
                        <a:t>Modèles théoriques</a:t>
                      </a:r>
                      <a:endParaRPr b="0" lang="fr-FR" sz="1000" spc="-1" strike="noStrike">
                        <a:latin typeface="Arial"/>
                      </a:endParaRPr>
                    </a:p>
                    <a:p>
                      <a:pPr algn="ctr">
                        <a:lnSpc>
                          <a:spcPct val="100000"/>
                        </a:lnSpc>
                        <a:buNone/>
                      </a:pPr>
                      <a:r>
                        <a:rPr b="0" lang="fr-FR" sz="1000" spc="-1" strike="noStrike">
                          <a:solidFill>
                            <a:srgbClr val="000000"/>
                          </a:solidFill>
                          <a:latin typeface="Calibri"/>
                        </a:rPr>
                        <a:t>Type de traitement des problèmes</a:t>
                      </a:r>
                      <a:endParaRPr b="0" lang="fr-FR" sz="1000" spc="-1" strike="noStrike">
                        <a:latin typeface="Arial"/>
                      </a:endParaRPr>
                    </a:p>
                  </a:txBody>
                  <a:tcPr anchor="t" marL="28080" marR="2808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1479960">
                <a:tc>
                  <a:txBody>
                    <a:bodyPr lIns="28080" rIns="28080" tIns="0" bIns="0" anchor="t">
                      <a:noAutofit/>
                    </a:bodyPr>
                    <a:p>
                      <a:pPr algn="ctr">
                        <a:lnSpc>
                          <a:spcPct val="100000"/>
                        </a:lnSpc>
                        <a:buNone/>
                      </a:pPr>
                      <a:r>
                        <a:rPr b="0" lang="fr-FR" sz="1000" spc="-1" strike="noStrike">
                          <a:solidFill>
                            <a:srgbClr val="000000"/>
                          </a:solidFill>
                          <a:latin typeface="Calibri"/>
                        </a:rPr>
                        <a:t> </a:t>
                      </a:r>
                      <a:endParaRPr b="0" lang="fr-FR" sz="1000" spc="-1" strike="noStrike">
                        <a:latin typeface="Arial"/>
                      </a:endParaRPr>
                    </a:p>
                    <a:p>
                      <a:pPr algn="ctr">
                        <a:lnSpc>
                          <a:spcPct val="100000"/>
                        </a:lnSpc>
                        <a:buNone/>
                      </a:pPr>
                      <a:r>
                        <a:rPr b="0" lang="fr-FR" sz="1000" spc="-1" strike="noStrike">
                          <a:solidFill>
                            <a:srgbClr val="000000"/>
                          </a:solidFill>
                          <a:latin typeface="Calibri"/>
                        </a:rPr>
                        <a:t> </a:t>
                      </a:r>
                      <a:endParaRPr b="0" lang="fr-FR" sz="1000" spc="-1" strike="noStrike">
                        <a:latin typeface="Arial"/>
                      </a:endParaRPr>
                    </a:p>
                    <a:p>
                      <a:pPr algn="ctr">
                        <a:lnSpc>
                          <a:spcPct val="100000"/>
                        </a:lnSpc>
                        <a:buNone/>
                      </a:pPr>
                      <a:r>
                        <a:rPr b="0" lang="fr-FR" sz="1000" spc="-1" strike="noStrike">
                          <a:solidFill>
                            <a:srgbClr val="000000"/>
                          </a:solidFill>
                          <a:latin typeface="Calibri"/>
                        </a:rPr>
                        <a:t>Institutions</a:t>
                      </a:r>
                      <a:endParaRPr b="0" lang="fr-FR" sz="1000" spc="-1" strike="noStrike">
                        <a:latin typeface="Arial"/>
                      </a:endParaRPr>
                    </a:p>
                  </a:txBody>
                  <a:tcPr anchor="t" marL="28080" marR="2808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28080" rIns="28080" tIns="0" bIns="0" anchor="t">
                      <a:noAutofit/>
                    </a:bodyPr>
                    <a:p>
                      <a:pPr>
                        <a:lnSpc>
                          <a:spcPct val="100000"/>
                        </a:lnSpc>
                        <a:buNone/>
                      </a:pPr>
                      <a:r>
                        <a:rPr b="0" lang="fr-FR" sz="1000" spc="-1" strike="noStrike">
                          <a:solidFill>
                            <a:srgbClr val="000000"/>
                          </a:solidFill>
                          <a:latin typeface="Calibri"/>
                        </a:rPr>
                        <a:t>L’âme de l’organisation :  Les valeurs et les finalités, la dimension politique</a:t>
                      </a:r>
                      <a:endParaRPr b="0" lang="fr-FR" sz="1000" spc="-1" strike="noStrike">
                        <a:latin typeface="Arial"/>
                      </a:endParaRPr>
                    </a:p>
                    <a:p>
                      <a:pPr>
                        <a:lnSpc>
                          <a:spcPct val="100000"/>
                        </a:lnSpc>
                        <a:buNone/>
                      </a:pPr>
                      <a:r>
                        <a:rPr b="0" lang="fr-FR" sz="1000" spc="-1" strike="noStrike">
                          <a:solidFill>
                            <a:srgbClr val="000000"/>
                          </a:solidFill>
                          <a:latin typeface="Calibri"/>
                        </a:rPr>
                        <a:t>Le caractère absolu et universelle des valeurs : justice, égalité, fraternité</a:t>
                      </a:r>
                      <a:endParaRPr b="0" lang="fr-FR" sz="1000" spc="-1" strike="noStrike">
                        <a:latin typeface="Arial"/>
                      </a:endParaRPr>
                    </a:p>
                    <a:p>
                      <a:pPr>
                        <a:lnSpc>
                          <a:spcPct val="100000"/>
                        </a:lnSpc>
                        <a:buNone/>
                      </a:pPr>
                      <a:r>
                        <a:rPr b="0" lang="fr-FR" sz="1000" spc="-1" strike="noStrike">
                          <a:solidFill>
                            <a:srgbClr val="000000"/>
                          </a:solidFill>
                          <a:latin typeface="Calibri"/>
                        </a:rPr>
                        <a:t>La finalité étant par nature inatteignable, l’intention institutionnelle ne peut se traduire que dans des discours (d’ou le risque d’un écart avec la pratique)</a:t>
                      </a:r>
                      <a:endParaRPr b="0" lang="fr-FR" sz="1000" spc="-1" strike="noStrike">
                        <a:latin typeface="Arial"/>
                      </a:endParaRPr>
                    </a:p>
                    <a:p>
                      <a:pPr>
                        <a:lnSpc>
                          <a:spcPct val="100000"/>
                        </a:lnSpc>
                        <a:buNone/>
                      </a:pPr>
                      <a:r>
                        <a:rPr b="0" lang="fr-FR" sz="1000" spc="-1" strike="noStrike">
                          <a:solidFill>
                            <a:srgbClr val="000000"/>
                          </a:solidFill>
                          <a:latin typeface="Calibri"/>
                        </a:rPr>
                        <a:t>Les principales institutions des sociétés occidentales : l’Ecole, la Santé, l’Armée, la Famille</a:t>
                      </a:r>
                      <a:endParaRPr b="0" lang="fr-FR" sz="1000" spc="-1" strike="noStrike">
                        <a:latin typeface="Arial"/>
                      </a:endParaRPr>
                    </a:p>
                    <a:p>
                      <a:pPr>
                        <a:lnSpc>
                          <a:spcPct val="100000"/>
                        </a:lnSpc>
                        <a:buNone/>
                      </a:pPr>
                      <a:r>
                        <a:rPr b="0" lang="fr-FR" sz="1000" spc="-1" strike="noStrike">
                          <a:solidFill>
                            <a:srgbClr val="000000"/>
                          </a:solidFill>
                          <a:latin typeface="Calibri"/>
                        </a:rPr>
                        <a:t>Deux dimensions : l’institué (ce qui est prescrit, la loi) et l’instituant (acte de création possible)</a:t>
                      </a:r>
                      <a:endParaRPr b="0" lang="fr-FR" sz="1000" spc="-1" strike="noStrike">
                        <a:latin typeface="Arial"/>
                      </a:endParaRPr>
                    </a:p>
                    <a:p>
                      <a:pPr algn="ctr">
                        <a:lnSpc>
                          <a:spcPct val="100000"/>
                        </a:lnSpc>
                        <a:buNone/>
                      </a:pPr>
                      <a:r>
                        <a:rPr b="0" lang="fr-FR" sz="1000" spc="-1" strike="noStrike">
                          <a:solidFill>
                            <a:srgbClr val="000000"/>
                          </a:solidFill>
                          <a:latin typeface="Calibri"/>
                        </a:rPr>
                        <a:t> </a:t>
                      </a:r>
                      <a:endParaRPr b="0" lang="fr-FR" sz="1000" spc="-1" strike="noStrike">
                        <a:latin typeface="Arial"/>
                      </a:endParaRPr>
                    </a:p>
                  </a:txBody>
                  <a:tcPr anchor="t" marL="28080" marR="2808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28080" rIns="28080" tIns="0" bIns="0" anchor="t">
                      <a:noAutofit/>
                    </a:bodyPr>
                    <a:p>
                      <a:pPr>
                        <a:lnSpc>
                          <a:spcPct val="100000"/>
                        </a:lnSpc>
                        <a:buNone/>
                      </a:pPr>
                      <a:r>
                        <a:rPr b="0" lang="fr-FR" sz="1000" spc="-1" strike="noStrike">
                          <a:solidFill>
                            <a:srgbClr val="000000"/>
                          </a:solidFill>
                          <a:latin typeface="Calibri"/>
                        </a:rPr>
                        <a:t> </a:t>
                      </a:r>
                      <a:endParaRPr b="0" lang="fr-FR" sz="1000" spc="-1" strike="noStrike">
                        <a:latin typeface="Arial"/>
                      </a:endParaRPr>
                    </a:p>
                    <a:p>
                      <a:pPr algn="ctr">
                        <a:lnSpc>
                          <a:spcPct val="100000"/>
                        </a:lnSpc>
                        <a:buNone/>
                      </a:pPr>
                      <a:r>
                        <a:rPr b="0" lang="fr-FR" sz="1000" spc="-1" strike="noStrike">
                          <a:solidFill>
                            <a:srgbClr val="000000"/>
                          </a:solidFill>
                          <a:latin typeface="Calibri"/>
                        </a:rPr>
                        <a:t>Sociologique</a:t>
                      </a:r>
                      <a:endParaRPr b="0" lang="fr-FR" sz="1000" spc="-1" strike="noStrike">
                        <a:latin typeface="Arial"/>
                      </a:endParaRPr>
                    </a:p>
                    <a:p>
                      <a:pPr algn="ctr">
                        <a:lnSpc>
                          <a:spcPct val="100000"/>
                        </a:lnSpc>
                        <a:buNone/>
                      </a:pPr>
                      <a:r>
                        <a:rPr b="0" lang="fr-FR" sz="1000" spc="-1" strike="noStrike">
                          <a:solidFill>
                            <a:srgbClr val="000000"/>
                          </a:solidFill>
                          <a:latin typeface="Calibri"/>
                        </a:rPr>
                        <a:t>Postulat plutôt pessimiste sur l’homme.</a:t>
                      </a:r>
                      <a:endParaRPr b="0" lang="fr-FR" sz="1000" spc="-1" strike="noStrike">
                        <a:latin typeface="Arial"/>
                      </a:endParaRPr>
                    </a:p>
                    <a:p>
                      <a:pPr algn="ctr">
                        <a:lnSpc>
                          <a:spcPct val="100000"/>
                        </a:lnSpc>
                        <a:buNone/>
                      </a:pPr>
                      <a:r>
                        <a:rPr b="0" lang="fr-FR" sz="1000" spc="-1" strike="noStrike">
                          <a:solidFill>
                            <a:srgbClr val="000000"/>
                          </a:solidFill>
                          <a:latin typeface="Calibri"/>
                        </a:rPr>
                        <a:t>Mais hypothèse de changement possible (évolution ou révolution)</a:t>
                      </a:r>
                      <a:endParaRPr b="0" lang="fr-FR" sz="1000" spc="-1" strike="noStrike">
                        <a:latin typeface="Arial"/>
                      </a:endParaRPr>
                    </a:p>
                  </a:txBody>
                  <a:tcPr anchor="t" marL="28080" marR="2808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1923840">
                <a:tc>
                  <a:txBody>
                    <a:bodyPr lIns="28080" rIns="28080" tIns="0" bIns="0" anchor="t">
                      <a:noAutofit/>
                    </a:bodyPr>
                    <a:p>
                      <a:pPr algn="ctr">
                        <a:lnSpc>
                          <a:spcPct val="100000"/>
                        </a:lnSpc>
                        <a:buNone/>
                      </a:pPr>
                      <a:r>
                        <a:rPr b="0" lang="fr-FR" sz="1000" spc="-1" strike="noStrike">
                          <a:solidFill>
                            <a:srgbClr val="000000"/>
                          </a:solidFill>
                          <a:latin typeface="Calibri"/>
                        </a:rPr>
                        <a:t> </a:t>
                      </a:r>
                      <a:endParaRPr b="0" lang="fr-FR" sz="1000" spc="-1" strike="noStrike">
                        <a:latin typeface="Arial"/>
                      </a:endParaRPr>
                    </a:p>
                    <a:p>
                      <a:pPr algn="ctr">
                        <a:lnSpc>
                          <a:spcPct val="100000"/>
                        </a:lnSpc>
                        <a:buNone/>
                      </a:pPr>
                      <a:r>
                        <a:rPr b="0" lang="fr-FR" sz="1000" spc="-1" strike="noStrike">
                          <a:solidFill>
                            <a:srgbClr val="000000"/>
                          </a:solidFill>
                          <a:latin typeface="Calibri"/>
                        </a:rPr>
                        <a:t> </a:t>
                      </a:r>
                      <a:endParaRPr b="0" lang="fr-FR" sz="1000" spc="-1" strike="noStrike">
                        <a:latin typeface="Arial"/>
                      </a:endParaRPr>
                    </a:p>
                    <a:p>
                      <a:pPr algn="ctr">
                        <a:lnSpc>
                          <a:spcPct val="100000"/>
                        </a:lnSpc>
                        <a:buNone/>
                      </a:pPr>
                      <a:r>
                        <a:rPr b="0" lang="fr-FR" sz="1000" spc="-1" strike="noStrike">
                          <a:solidFill>
                            <a:srgbClr val="000000"/>
                          </a:solidFill>
                          <a:latin typeface="Calibri"/>
                        </a:rPr>
                        <a:t>Organisations</a:t>
                      </a:r>
                      <a:endParaRPr b="0" lang="fr-FR" sz="1000" spc="-1" strike="noStrike">
                        <a:latin typeface="Arial"/>
                      </a:endParaRPr>
                    </a:p>
                  </a:txBody>
                  <a:tcPr anchor="t" marL="28080" marR="2808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28080" rIns="28080" tIns="0" bIns="0" anchor="t">
                      <a:noAutofit/>
                    </a:bodyPr>
                    <a:p>
                      <a:pPr>
                        <a:lnSpc>
                          <a:spcPct val="100000"/>
                        </a:lnSpc>
                        <a:buNone/>
                      </a:pPr>
                      <a:r>
                        <a:rPr b="0" lang="fr-FR" sz="1000" spc="-1" strike="noStrike">
                          <a:solidFill>
                            <a:srgbClr val="000000"/>
                          </a:solidFill>
                          <a:latin typeface="Calibri"/>
                        </a:rPr>
                        <a:t>Les fonctions, la représentation officielle de l’organisation : l’organigramme comme tentative de définition du système de place et de liens à l’intérieur de la structure, la hiérarchie</a:t>
                      </a:r>
                      <a:endParaRPr b="0" lang="fr-FR" sz="1000" spc="-1" strike="noStrike">
                        <a:latin typeface="Arial"/>
                      </a:endParaRPr>
                    </a:p>
                    <a:p>
                      <a:pPr>
                        <a:lnSpc>
                          <a:spcPct val="100000"/>
                        </a:lnSpc>
                        <a:buNone/>
                      </a:pPr>
                      <a:r>
                        <a:rPr b="0" lang="fr-FR" sz="1000" spc="-1" strike="noStrike">
                          <a:solidFill>
                            <a:srgbClr val="000000"/>
                          </a:solidFill>
                          <a:latin typeface="Calibri"/>
                        </a:rPr>
                        <a:t>Le statut apporte la légitimité  et défini les droits et les devoirs qui lui sont associés.</a:t>
                      </a:r>
                      <a:endParaRPr b="0" lang="fr-FR" sz="1000" spc="-1" strike="noStrike">
                        <a:latin typeface="Arial"/>
                      </a:endParaRPr>
                    </a:p>
                    <a:p>
                      <a:pPr>
                        <a:lnSpc>
                          <a:spcPct val="100000"/>
                        </a:lnSpc>
                        <a:buNone/>
                      </a:pPr>
                      <a:r>
                        <a:rPr b="0" lang="fr-FR" sz="1000" spc="-1" strike="noStrike">
                          <a:solidFill>
                            <a:srgbClr val="000000"/>
                          </a:solidFill>
                          <a:latin typeface="Calibri"/>
                        </a:rPr>
                        <a:t>La fonction d’autorité et les processus de pouvoir à l’intérieur des organisations</a:t>
                      </a:r>
                      <a:endParaRPr b="0" lang="fr-FR" sz="1000" spc="-1" strike="noStrike">
                        <a:latin typeface="Arial"/>
                      </a:endParaRPr>
                    </a:p>
                    <a:p>
                      <a:pPr>
                        <a:lnSpc>
                          <a:spcPct val="100000"/>
                        </a:lnSpc>
                        <a:buNone/>
                      </a:pPr>
                      <a:r>
                        <a:rPr b="0" lang="fr-FR" sz="1000" spc="-1" strike="noStrike">
                          <a:solidFill>
                            <a:srgbClr val="000000"/>
                          </a:solidFill>
                          <a:latin typeface="Calibri"/>
                        </a:rPr>
                        <a:t>L’organisation comme un processus qui n’est  jamais complètement achevé (organisme vivant)</a:t>
                      </a:r>
                      <a:endParaRPr b="0" lang="fr-FR" sz="1000" spc="-1" strike="noStrike">
                        <a:latin typeface="Arial"/>
                      </a:endParaRPr>
                    </a:p>
                    <a:p>
                      <a:pPr>
                        <a:lnSpc>
                          <a:spcPct val="100000"/>
                        </a:lnSpc>
                        <a:buNone/>
                      </a:pPr>
                      <a:r>
                        <a:rPr b="0" lang="fr-FR" sz="1000" spc="-1" strike="noStrike">
                          <a:solidFill>
                            <a:srgbClr val="000000"/>
                          </a:solidFill>
                          <a:latin typeface="Calibri"/>
                        </a:rPr>
                        <a:t>L’organisation comme  science et techniques des organisateurs</a:t>
                      </a:r>
                      <a:endParaRPr b="0" lang="fr-FR" sz="1000" spc="-1" strike="noStrike">
                        <a:latin typeface="Arial"/>
                      </a:endParaRPr>
                    </a:p>
                    <a:p>
                      <a:pPr>
                        <a:lnSpc>
                          <a:spcPct val="100000"/>
                        </a:lnSpc>
                        <a:buNone/>
                      </a:pPr>
                      <a:r>
                        <a:rPr b="0" lang="fr-FR" sz="1000" spc="-1" strike="noStrike">
                          <a:solidFill>
                            <a:srgbClr val="000000"/>
                          </a:solidFill>
                          <a:latin typeface="Calibri"/>
                        </a:rPr>
                        <a:t>Les objectifs, les plans, le programme, les moyens définis et planifiés, les stratégies, les tactiques</a:t>
                      </a:r>
                      <a:endParaRPr b="0" lang="fr-FR" sz="1000" spc="-1" strike="noStrike">
                        <a:latin typeface="Arial"/>
                      </a:endParaRPr>
                    </a:p>
                    <a:p>
                      <a:pPr>
                        <a:lnSpc>
                          <a:spcPct val="100000"/>
                        </a:lnSpc>
                        <a:buNone/>
                      </a:pPr>
                      <a:r>
                        <a:rPr b="0" lang="fr-FR" sz="1000" spc="-1" strike="noStrike">
                          <a:solidFill>
                            <a:srgbClr val="000000"/>
                          </a:solidFill>
                          <a:latin typeface="Calibri"/>
                        </a:rPr>
                        <a:t> </a:t>
                      </a:r>
                      <a:endParaRPr b="0" lang="fr-FR" sz="1000" spc="-1" strike="noStrike">
                        <a:latin typeface="Arial"/>
                      </a:endParaRPr>
                    </a:p>
                  </a:txBody>
                  <a:tcPr anchor="t" marL="28080" marR="2808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28080" rIns="28080" tIns="0" bIns="0" anchor="t">
                      <a:noAutofit/>
                    </a:bodyPr>
                    <a:p>
                      <a:pPr>
                        <a:lnSpc>
                          <a:spcPct val="100000"/>
                        </a:lnSpc>
                        <a:buNone/>
                      </a:pPr>
                      <a:r>
                        <a:rPr b="0" lang="fr-FR" sz="1000" spc="-1" strike="noStrike">
                          <a:solidFill>
                            <a:srgbClr val="000000"/>
                          </a:solidFill>
                          <a:latin typeface="Calibri"/>
                        </a:rPr>
                        <a:t> </a:t>
                      </a:r>
                      <a:endParaRPr b="0" lang="fr-FR" sz="1000" spc="-1" strike="noStrike">
                        <a:latin typeface="Arial"/>
                      </a:endParaRPr>
                    </a:p>
                    <a:p>
                      <a:pPr algn="ctr">
                        <a:lnSpc>
                          <a:spcPct val="100000"/>
                        </a:lnSpc>
                        <a:buNone/>
                      </a:pPr>
                      <a:r>
                        <a:rPr b="0" lang="fr-FR" sz="1000" spc="-1" strike="noStrike">
                          <a:solidFill>
                            <a:srgbClr val="000000"/>
                          </a:solidFill>
                          <a:latin typeface="Calibri"/>
                        </a:rPr>
                        <a:t>Logico-objectif</a:t>
                      </a:r>
                      <a:endParaRPr b="0" lang="fr-FR" sz="1000" spc="-1" strike="noStrike">
                        <a:latin typeface="Arial"/>
                      </a:endParaRPr>
                    </a:p>
                    <a:p>
                      <a:pPr algn="ctr">
                        <a:lnSpc>
                          <a:spcPct val="100000"/>
                        </a:lnSpc>
                        <a:buNone/>
                      </a:pPr>
                      <a:r>
                        <a:rPr b="0" lang="fr-FR" sz="1000" spc="-1" strike="noStrike">
                          <a:solidFill>
                            <a:srgbClr val="000000"/>
                          </a:solidFill>
                          <a:latin typeface="Calibri"/>
                        </a:rPr>
                        <a:t>Rationalité au niveau du modèle</a:t>
                      </a:r>
                      <a:endParaRPr b="0" lang="fr-FR" sz="1000" spc="-1" strike="noStrike">
                        <a:latin typeface="Arial"/>
                      </a:endParaRPr>
                    </a:p>
                    <a:p>
                      <a:pPr algn="ctr">
                        <a:lnSpc>
                          <a:spcPct val="100000"/>
                        </a:lnSpc>
                        <a:buNone/>
                      </a:pPr>
                      <a:r>
                        <a:rPr b="0" lang="fr-FR" sz="1000" spc="-1" strike="noStrike">
                          <a:solidFill>
                            <a:srgbClr val="000000"/>
                          </a:solidFill>
                          <a:latin typeface="Calibri"/>
                        </a:rPr>
                        <a:t>Postulat pessimiste sur l’homme.</a:t>
                      </a:r>
                      <a:endParaRPr b="0" lang="fr-FR" sz="1000" spc="-1" strike="noStrike">
                        <a:latin typeface="Arial"/>
                      </a:endParaRPr>
                    </a:p>
                    <a:p>
                      <a:pPr algn="ctr">
                        <a:lnSpc>
                          <a:spcPct val="100000"/>
                        </a:lnSpc>
                        <a:buNone/>
                      </a:pPr>
                      <a:r>
                        <a:rPr b="0" lang="fr-FR" sz="1000" spc="-1" strike="noStrike">
                          <a:solidFill>
                            <a:srgbClr val="000000"/>
                          </a:solidFill>
                          <a:latin typeface="Calibri"/>
                        </a:rPr>
                        <a:t>Hypothèse de changement à travers les réorganisations, les arrangements combinatoires</a:t>
                      </a:r>
                      <a:endParaRPr b="0" lang="fr-FR" sz="1000" spc="-1" strike="noStrike">
                        <a:latin typeface="Arial"/>
                      </a:endParaRPr>
                    </a:p>
                  </a:txBody>
                  <a:tcPr anchor="t" marL="28080" marR="2808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1627920">
                <a:tc>
                  <a:txBody>
                    <a:bodyPr lIns="28080" rIns="28080" tIns="0" bIns="0" anchor="t">
                      <a:noAutofit/>
                    </a:bodyPr>
                    <a:p>
                      <a:pPr algn="ctr">
                        <a:lnSpc>
                          <a:spcPct val="100000"/>
                        </a:lnSpc>
                        <a:buNone/>
                      </a:pPr>
                      <a:r>
                        <a:rPr b="0" lang="fr-FR" sz="1000" spc="-1" strike="noStrike">
                          <a:solidFill>
                            <a:srgbClr val="000000"/>
                          </a:solidFill>
                          <a:latin typeface="Calibri"/>
                        </a:rPr>
                        <a:t> </a:t>
                      </a:r>
                      <a:endParaRPr b="0" lang="fr-FR" sz="1000" spc="-1" strike="noStrike">
                        <a:latin typeface="Arial"/>
                      </a:endParaRPr>
                    </a:p>
                    <a:p>
                      <a:pPr algn="ctr">
                        <a:lnSpc>
                          <a:spcPct val="100000"/>
                        </a:lnSpc>
                        <a:buNone/>
                      </a:pPr>
                      <a:r>
                        <a:rPr b="0" lang="fr-FR" sz="1000" spc="-1" strike="noStrike">
                          <a:solidFill>
                            <a:srgbClr val="000000"/>
                          </a:solidFill>
                          <a:latin typeface="Calibri"/>
                        </a:rPr>
                        <a:t> </a:t>
                      </a:r>
                      <a:endParaRPr b="0" lang="fr-FR" sz="1000" spc="-1" strike="noStrike">
                        <a:latin typeface="Arial"/>
                      </a:endParaRPr>
                    </a:p>
                    <a:p>
                      <a:pPr algn="ctr">
                        <a:lnSpc>
                          <a:spcPct val="100000"/>
                        </a:lnSpc>
                        <a:buNone/>
                      </a:pPr>
                      <a:r>
                        <a:rPr b="0" lang="fr-FR" sz="1000" spc="-1" strike="noStrike">
                          <a:solidFill>
                            <a:srgbClr val="000000"/>
                          </a:solidFill>
                          <a:latin typeface="Calibri"/>
                        </a:rPr>
                        <a:t> </a:t>
                      </a:r>
                      <a:endParaRPr b="0" lang="fr-FR" sz="1000" spc="-1" strike="noStrike">
                        <a:latin typeface="Arial"/>
                      </a:endParaRPr>
                    </a:p>
                    <a:p>
                      <a:pPr algn="ctr">
                        <a:lnSpc>
                          <a:spcPct val="100000"/>
                        </a:lnSpc>
                        <a:buNone/>
                      </a:pPr>
                      <a:r>
                        <a:rPr b="0" lang="fr-FR" sz="1000" spc="-1" strike="noStrike">
                          <a:solidFill>
                            <a:srgbClr val="000000"/>
                          </a:solidFill>
                          <a:latin typeface="Calibri"/>
                        </a:rPr>
                        <a:t>Groupes</a:t>
                      </a:r>
                      <a:endParaRPr b="0" lang="fr-FR" sz="1000" spc="-1" strike="noStrike">
                        <a:latin typeface="Arial"/>
                      </a:endParaRPr>
                    </a:p>
                  </a:txBody>
                  <a:tcPr anchor="t" marL="28080" marR="2808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28080" rIns="28080" tIns="0" bIns="0" anchor="t">
                      <a:noAutofit/>
                    </a:bodyPr>
                    <a:p>
                      <a:pPr>
                        <a:lnSpc>
                          <a:spcPct val="100000"/>
                        </a:lnSpc>
                        <a:buNone/>
                      </a:pPr>
                      <a:r>
                        <a:rPr b="0" lang="fr-FR" sz="1000" spc="-1" strike="noStrike">
                          <a:solidFill>
                            <a:srgbClr val="000000"/>
                          </a:solidFill>
                          <a:latin typeface="Calibri"/>
                        </a:rPr>
                        <a:t>Les principaux phénomènes de groupe : les rôles, le leadership, le bouc émissaire, les relations affinitaires, les apartés, la constitution de sous-groupe et la formation de clans, etc.</a:t>
                      </a:r>
                      <a:endParaRPr b="0" lang="fr-FR" sz="1000" spc="-1" strike="noStrike">
                        <a:latin typeface="Arial"/>
                      </a:endParaRPr>
                    </a:p>
                    <a:p>
                      <a:pPr>
                        <a:lnSpc>
                          <a:spcPct val="100000"/>
                        </a:lnSpc>
                        <a:buNone/>
                      </a:pPr>
                      <a:r>
                        <a:rPr b="0" lang="fr-FR" sz="1000" spc="-1" strike="noStrike">
                          <a:solidFill>
                            <a:srgbClr val="000000"/>
                          </a:solidFill>
                          <a:latin typeface="Calibri"/>
                        </a:rPr>
                        <a:t>Le groupe ne se réduit pas à la totalité de ses  parties, aux personnalités qui le composent (1+1+1= 4)</a:t>
                      </a:r>
                      <a:endParaRPr b="0" lang="fr-FR" sz="1000" spc="-1" strike="noStrike">
                        <a:latin typeface="Arial"/>
                      </a:endParaRPr>
                    </a:p>
                    <a:p>
                      <a:pPr>
                        <a:lnSpc>
                          <a:spcPct val="100000"/>
                        </a:lnSpc>
                        <a:buNone/>
                      </a:pPr>
                      <a:r>
                        <a:rPr b="0" lang="fr-FR" sz="1000" spc="-1" strike="noStrike">
                          <a:solidFill>
                            <a:srgbClr val="000000"/>
                          </a:solidFill>
                          <a:latin typeface="Calibri"/>
                        </a:rPr>
                        <a:t>Les processus d’influence : la normalisation, la conformité, l’innovation ; les rapports majorité – minorité dans les groupes, la négociation, les compromis, l’altération</a:t>
                      </a:r>
                      <a:endParaRPr b="0" lang="fr-FR" sz="1000" spc="-1" strike="noStrike">
                        <a:latin typeface="Arial"/>
                      </a:endParaRPr>
                    </a:p>
                    <a:p>
                      <a:pPr>
                        <a:lnSpc>
                          <a:spcPct val="100000"/>
                        </a:lnSpc>
                        <a:buNone/>
                      </a:pPr>
                      <a:r>
                        <a:rPr b="0" lang="fr-FR" sz="1000" spc="-1" strike="noStrike">
                          <a:solidFill>
                            <a:srgbClr val="000000"/>
                          </a:solidFill>
                          <a:latin typeface="Calibri"/>
                        </a:rPr>
                        <a:t>Les réunions comme séquence de travail collectives : préparation, conduite et évaluation, les méthodes de travail en équipe</a:t>
                      </a:r>
                      <a:endParaRPr b="0" lang="fr-FR" sz="1000" spc="-1" strike="noStrike">
                        <a:latin typeface="Arial"/>
                      </a:endParaRPr>
                    </a:p>
                    <a:p>
                      <a:pPr>
                        <a:lnSpc>
                          <a:spcPct val="100000"/>
                        </a:lnSpc>
                        <a:buNone/>
                      </a:pPr>
                      <a:r>
                        <a:rPr b="0" lang="fr-FR" sz="1000" spc="-1" strike="noStrike">
                          <a:solidFill>
                            <a:srgbClr val="000000"/>
                          </a:solidFill>
                          <a:latin typeface="Calibri"/>
                        </a:rPr>
                        <a:t> </a:t>
                      </a:r>
                      <a:endParaRPr b="0" lang="fr-FR" sz="1000" spc="-1" strike="noStrike">
                        <a:latin typeface="Arial"/>
                      </a:endParaRPr>
                    </a:p>
                  </a:txBody>
                  <a:tcPr anchor="t" marL="28080" marR="2808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28080" rIns="28080" tIns="0" bIns="0" anchor="t">
                      <a:noAutofit/>
                    </a:bodyPr>
                    <a:p>
                      <a:pPr algn="ctr">
                        <a:lnSpc>
                          <a:spcPct val="100000"/>
                        </a:lnSpc>
                        <a:buNone/>
                      </a:pPr>
                      <a:r>
                        <a:rPr b="0" lang="fr-FR" sz="1000" spc="-1" strike="noStrike">
                          <a:solidFill>
                            <a:srgbClr val="000000"/>
                          </a:solidFill>
                          <a:latin typeface="Calibri"/>
                        </a:rPr>
                        <a:t> </a:t>
                      </a:r>
                      <a:endParaRPr b="0" lang="fr-FR" sz="1000" spc="-1" strike="noStrike">
                        <a:latin typeface="Arial"/>
                      </a:endParaRPr>
                    </a:p>
                    <a:p>
                      <a:pPr algn="ctr">
                        <a:lnSpc>
                          <a:spcPct val="100000"/>
                        </a:lnSpc>
                        <a:buNone/>
                      </a:pPr>
                      <a:r>
                        <a:rPr b="0" lang="fr-FR" sz="1000" spc="-1" strike="noStrike">
                          <a:solidFill>
                            <a:srgbClr val="000000"/>
                          </a:solidFill>
                          <a:latin typeface="Calibri"/>
                        </a:rPr>
                        <a:t>Psychosociologie</a:t>
                      </a:r>
                      <a:endParaRPr b="0" lang="fr-FR" sz="1000" spc="-1" strike="noStrike">
                        <a:latin typeface="Arial"/>
                      </a:endParaRPr>
                    </a:p>
                    <a:p>
                      <a:pPr algn="ctr">
                        <a:lnSpc>
                          <a:spcPct val="100000"/>
                        </a:lnSpc>
                        <a:buNone/>
                      </a:pPr>
                      <a:r>
                        <a:rPr b="0" lang="fr-FR" sz="1000" spc="-1" strike="noStrike">
                          <a:solidFill>
                            <a:srgbClr val="000000"/>
                          </a:solidFill>
                          <a:latin typeface="Calibri"/>
                        </a:rPr>
                        <a:t>Hypothèse explicite de changement</a:t>
                      </a:r>
                      <a:endParaRPr b="0" lang="fr-FR" sz="1000" spc="-1" strike="noStrike">
                        <a:latin typeface="Arial"/>
                      </a:endParaRPr>
                    </a:p>
                    <a:p>
                      <a:pPr algn="ctr">
                        <a:lnSpc>
                          <a:spcPct val="100000"/>
                        </a:lnSpc>
                        <a:buNone/>
                      </a:pPr>
                      <a:r>
                        <a:rPr b="0" lang="fr-FR" sz="1000" spc="-1" strike="noStrike">
                          <a:solidFill>
                            <a:srgbClr val="000000"/>
                          </a:solidFill>
                          <a:latin typeface="Calibri"/>
                        </a:rPr>
                        <a:t>Postulat optimiste sur l’homme </a:t>
                      </a:r>
                      <a:endParaRPr b="0" lang="fr-FR" sz="1000" spc="-1" strike="noStrike">
                        <a:latin typeface="Arial"/>
                      </a:endParaRPr>
                    </a:p>
                    <a:p>
                      <a:pPr algn="ctr">
                        <a:lnSpc>
                          <a:spcPct val="100000"/>
                        </a:lnSpc>
                        <a:buNone/>
                      </a:pPr>
                      <a:r>
                        <a:rPr b="0" lang="fr-FR" sz="1000" spc="-1" strike="noStrike">
                          <a:solidFill>
                            <a:srgbClr val="000000"/>
                          </a:solidFill>
                          <a:latin typeface="Calibri"/>
                        </a:rPr>
                        <a:t>(Pédagogie de groupe)</a:t>
                      </a:r>
                      <a:endParaRPr b="0" lang="fr-FR" sz="1000" spc="-1" strike="noStrike">
                        <a:latin typeface="Arial"/>
                      </a:endParaRPr>
                    </a:p>
                  </a:txBody>
                  <a:tcPr anchor="t" marL="28080" marR="2808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957960">
                <a:tc>
                  <a:txBody>
                    <a:bodyPr lIns="28080" rIns="28080" tIns="0" bIns="0" anchor="t">
                      <a:noAutofit/>
                    </a:bodyPr>
                    <a:p>
                      <a:pPr algn="ctr">
                        <a:lnSpc>
                          <a:spcPct val="100000"/>
                        </a:lnSpc>
                        <a:buNone/>
                      </a:pPr>
                      <a:r>
                        <a:rPr b="0" lang="fr-FR" sz="1000" spc="-1" strike="noStrike">
                          <a:solidFill>
                            <a:srgbClr val="000000"/>
                          </a:solidFill>
                          <a:latin typeface="Calibri"/>
                        </a:rPr>
                        <a:t> </a:t>
                      </a:r>
                      <a:endParaRPr b="0" lang="fr-FR" sz="1000" spc="-1" strike="noStrike">
                        <a:latin typeface="Arial"/>
                      </a:endParaRPr>
                    </a:p>
                    <a:p>
                      <a:pPr algn="ctr">
                        <a:lnSpc>
                          <a:spcPct val="100000"/>
                        </a:lnSpc>
                        <a:buNone/>
                      </a:pPr>
                      <a:r>
                        <a:rPr b="0" lang="fr-FR" sz="1000" spc="-1" strike="noStrike">
                          <a:solidFill>
                            <a:srgbClr val="000000"/>
                          </a:solidFill>
                          <a:latin typeface="Calibri"/>
                        </a:rPr>
                        <a:t>Relations inter-personnelles</a:t>
                      </a:r>
                      <a:endParaRPr b="0" lang="fr-FR" sz="1000" spc="-1" strike="noStrike">
                        <a:latin typeface="Arial"/>
                      </a:endParaRPr>
                    </a:p>
                  </a:txBody>
                  <a:tcPr anchor="t" marL="28080" marR="2808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28080" rIns="28080" tIns="0" bIns="0" anchor="t">
                      <a:noAutofit/>
                    </a:bodyPr>
                    <a:p>
                      <a:pPr>
                        <a:lnSpc>
                          <a:spcPct val="100000"/>
                        </a:lnSpc>
                        <a:buNone/>
                      </a:pPr>
                      <a:r>
                        <a:rPr b="0" lang="fr-FR" sz="1000" spc="-1" strike="noStrike">
                          <a:solidFill>
                            <a:srgbClr val="000000"/>
                          </a:solidFill>
                          <a:latin typeface="Calibri"/>
                        </a:rPr>
                        <a:t>L’action, la réaction, les interactions</a:t>
                      </a:r>
                      <a:endParaRPr b="0" lang="fr-FR" sz="1000" spc="-1" strike="noStrike">
                        <a:latin typeface="Arial"/>
                      </a:endParaRPr>
                    </a:p>
                    <a:p>
                      <a:pPr>
                        <a:lnSpc>
                          <a:spcPct val="100000"/>
                        </a:lnSpc>
                        <a:buNone/>
                      </a:pPr>
                      <a:r>
                        <a:rPr b="0" lang="fr-FR" sz="1000" spc="-1" strike="noStrike">
                          <a:solidFill>
                            <a:srgbClr val="000000"/>
                          </a:solidFill>
                          <a:latin typeface="Calibri"/>
                        </a:rPr>
                        <a:t>Le lien à l’autre, notion d’attachement et d’interdépendance, les relations informelles, les conflits</a:t>
                      </a:r>
                      <a:endParaRPr b="0" lang="fr-FR" sz="1000" spc="-1" strike="noStrike">
                        <a:latin typeface="Arial"/>
                      </a:endParaRPr>
                    </a:p>
                    <a:p>
                      <a:pPr>
                        <a:lnSpc>
                          <a:spcPct val="100000"/>
                        </a:lnSpc>
                        <a:buNone/>
                      </a:pPr>
                      <a:r>
                        <a:rPr b="0" lang="fr-FR" sz="1000" spc="-1" strike="noStrike">
                          <a:solidFill>
                            <a:srgbClr val="000000"/>
                          </a:solidFill>
                          <a:latin typeface="Calibri"/>
                        </a:rPr>
                        <a:t>Les attitudes et leurs effets sur l’interlocuteur  (jugement, interprétation, compréhension, etc) l’information (caractère objectif) et la communication (comme altération et trahison légitime du message) </a:t>
                      </a:r>
                      <a:endParaRPr b="0" lang="fr-FR" sz="1000" spc="-1" strike="noStrike">
                        <a:latin typeface="Arial"/>
                      </a:endParaRPr>
                    </a:p>
                  </a:txBody>
                  <a:tcPr anchor="t" marL="28080" marR="2808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28080" rIns="28080" tIns="0" bIns="0" anchor="t">
                      <a:noAutofit/>
                    </a:bodyPr>
                    <a:p>
                      <a:pPr algn="ctr">
                        <a:lnSpc>
                          <a:spcPct val="100000"/>
                        </a:lnSpc>
                        <a:buNone/>
                      </a:pPr>
                      <a:r>
                        <a:rPr b="0" lang="fr-FR" sz="1000" spc="-1" strike="noStrike">
                          <a:solidFill>
                            <a:srgbClr val="000000"/>
                          </a:solidFill>
                          <a:latin typeface="Calibri"/>
                        </a:rPr>
                        <a:t> </a:t>
                      </a:r>
                      <a:endParaRPr b="0" lang="fr-FR" sz="1000" spc="-1" strike="noStrike">
                        <a:latin typeface="Arial"/>
                      </a:endParaRPr>
                    </a:p>
                    <a:p>
                      <a:pPr algn="ctr">
                        <a:lnSpc>
                          <a:spcPct val="100000"/>
                        </a:lnSpc>
                        <a:buNone/>
                      </a:pPr>
                      <a:r>
                        <a:rPr b="0" lang="fr-FR" sz="1000" spc="-1" strike="noStrike">
                          <a:solidFill>
                            <a:srgbClr val="000000"/>
                          </a:solidFill>
                          <a:latin typeface="Calibri"/>
                        </a:rPr>
                        <a:t>Psychologie Dynamique</a:t>
                      </a:r>
                      <a:endParaRPr b="0" lang="fr-FR" sz="1000" spc="-1" strike="noStrike">
                        <a:latin typeface="Arial"/>
                      </a:endParaRPr>
                    </a:p>
                    <a:p>
                      <a:pPr>
                        <a:lnSpc>
                          <a:spcPct val="100000"/>
                        </a:lnSpc>
                        <a:buNone/>
                      </a:pPr>
                      <a:r>
                        <a:rPr b="0" lang="fr-FR" sz="1000" spc="-1" strike="noStrike">
                          <a:solidFill>
                            <a:srgbClr val="000000"/>
                          </a:solidFill>
                          <a:latin typeface="Calibri"/>
                        </a:rPr>
                        <a:t>Postulat plutôt optimiste sur l’homme</a:t>
                      </a:r>
                      <a:endParaRPr b="0" lang="fr-FR" sz="1000" spc="-1" strike="noStrike">
                        <a:latin typeface="Arial"/>
                      </a:endParaRPr>
                    </a:p>
                    <a:p>
                      <a:pPr>
                        <a:lnSpc>
                          <a:spcPct val="100000"/>
                        </a:lnSpc>
                        <a:buNone/>
                      </a:pPr>
                      <a:r>
                        <a:rPr b="0" lang="fr-FR" sz="1000" spc="-1" strike="noStrike">
                          <a:solidFill>
                            <a:srgbClr val="000000"/>
                          </a:solidFill>
                          <a:latin typeface="Calibri"/>
                        </a:rPr>
                        <a:t>Psychothérapie, relation d’éducation</a:t>
                      </a:r>
                      <a:endParaRPr b="0" lang="fr-FR" sz="1000" spc="-1" strike="noStrike">
                        <a:latin typeface="Arial"/>
                      </a:endParaRPr>
                    </a:p>
                  </a:txBody>
                  <a:tcPr anchor="t" marL="28080" marR="2808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1479960">
                <a:tc>
                  <a:txBody>
                    <a:bodyPr lIns="28080" rIns="28080" tIns="0" bIns="0" anchor="t">
                      <a:noAutofit/>
                    </a:bodyPr>
                    <a:p>
                      <a:pPr algn="ctr">
                        <a:lnSpc>
                          <a:spcPct val="100000"/>
                        </a:lnSpc>
                        <a:buNone/>
                      </a:pPr>
                      <a:r>
                        <a:rPr b="0" lang="fr-FR" sz="1000" spc="-1" strike="noStrike">
                          <a:solidFill>
                            <a:srgbClr val="000000"/>
                          </a:solidFill>
                          <a:latin typeface="Calibri"/>
                        </a:rPr>
                        <a:t> </a:t>
                      </a:r>
                      <a:endParaRPr b="0" lang="fr-FR" sz="1000" spc="-1" strike="noStrike">
                        <a:latin typeface="Arial"/>
                      </a:endParaRPr>
                    </a:p>
                    <a:p>
                      <a:pPr algn="ctr">
                        <a:lnSpc>
                          <a:spcPct val="100000"/>
                        </a:lnSpc>
                        <a:buNone/>
                      </a:pPr>
                      <a:r>
                        <a:rPr b="0" lang="fr-FR" sz="1000" spc="-1" strike="noStrike">
                          <a:solidFill>
                            <a:srgbClr val="000000"/>
                          </a:solidFill>
                          <a:latin typeface="Calibri"/>
                        </a:rPr>
                        <a:t> </a:t>
                      </a:r>
                      <a:endParaRPr b="0" lang="fr-FR" sz="1000" spc="-1" strike="noStrike">
                        <a:latin typeface="Arial"/>
                      </a:endParaRPr>
                    </a:p>
                    <a:p>
                      <a:pPr algn="ctr">
                        <a:lnSpc>
                          <a:spcPct val="100000"/>
                        </a:lnSpc>
                        <a:buNone/>
                      </a:pPr>
                      <a:r>
                        <a:rPr b="0" lang="fr-FR" sz="1000" spc="-1" strike="noStrike">
                          <a:solidFill>
                            <a:srgbClr val="000000"/>
                          </a:solidFill>
                          <a:latin typeface="Calibri"/>
                        </a:rPr>
                        <a:t> </a:t>
                      </a:r>
                      <a:endParaRPr b="0" lang="fr-FR" sz="1000" spc="-1" strike="noStrike">
                        <a:latin typeface="Arial"/>
                      </a:endParaRPr>
                    </a:p>
                    <a:p>
                      <a:pPr algn="ctr">
                        <a:lnSpc>
                          <a:spcPct val="100000"/>
                        </a:lnSpc>
                        <a:buNone/>
                      </a:pPr>
                      <a:r>
                        <a:rPr b="0" lang="fr-FR" sz="1000" spc="-1" strike="noStrike">
                          <a:solidFill>
                            <a:srgbClr val="000000"/>
                          </a:solidFill>
                          <a:latin typeface="Calibri"/>
                        </a:rPr>
                        <a:t>Personnes</a:t>
                      </a:r>
                      <a:endParaRPr b="0" lang="fr-FR" sz="1000" spc="-1" strike="noStrike">
                        <a:latin typeface="Arial"/>
                      </a:endParaRPr>
                    </a:p>
                  </a:txBody>
                  <a:tcPr anchor="t" marL="28080" marR="2808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28080" rIns="28080" tIns="0" bIns="0" anchor="t">
                      <a:noAutofit/>
                    </a:bodyPr>
                    <a:p>
                      <a:pPr>
                        <a:lnSpc>
                          <a:spcPct val="100000"/>
                        </a:lnSpc>
                        <a:buNone/>
                      </a:pPr>
                      <a:r>
                        <a:rPr b="0" lang="fr-FR" sz="1000" spc="-1" strike="noStrike">
                          <a:solidFill>
                            <a:srgbClr val="000000"/>
                          </a:solidFill>
                          <a:latin typeface="Calibri"/>
                        </a:rPr>
                        <a:t> </a:t>
                      </a:r>
                      <a:endParaRPr b="0" lang="fr-FR" sz="1000" spc="-1" strike="noStrike">
                        <a:latin typeface="Arial"/>
                      </a:endParaRPr>
                    </a:p>
                    <a:p>
                      <a:pPr>
                        <a:lnSpc>
                          <a:spcPct val="100000"/>
                        </a:lnSpc>
                        <a:buNone/>
                      </a:pPr>
                      <a:r>
                        <a:rPr b="0" lang="fr-FR" sz="1000" spc="-1" strike="noStrike">
                          <a:solidFill>
                            <a:srgbClr val="000000"/>
                          </a:solidFill>
                          <a:latin typeface="Calibri"/>
                        </a:rPr>
                        <a:t>Les aptitudes, les capacités, les compétences</a:t>
                      </a:r>
                      <a:endParaRPr b="0" lang="fr-FR" sz="1000" spc="-1" strike="noStrike">
                        <a:latin typeface="Arial"/>
                      </a:endParaRPr>
                    </a:p>
                    <a:p>
                      <a:pPr>
                        <a:lnSpc>
                          <a:spcPct val="100000"/>
                        </a:lnSpc>
                        <a:buNone/>
                      </a:pPr>
                      <a:r>
                        <a:rPr b="0" lang="fr-FR" sz="1000" spc="-1" strike="noStrike">
                          <a:solidFill>
                            <a:srgbClr val="000000"/>
                          </a:solidFill>
                          <a:latin typeface="Calibri"/>
                        </a:rPr>
                        <a:t>Le caractère et la personnalité</a:t>
                      </a:r>
                      <a:endParaRPr b="0" lang="fr-FR" sz="1000" spc="-1" strike="noStrike">
                        <a:latin typeface="Arial"/>
                      </a:endParaRPr>
                    </a:p>
                    <a:p>
                      <a:pPr>
                        <a:lnSpc>
                          <a:spcPct val="100000"/>
                        </a:lnSpc>
                        <a:buNone/>
                      </a:pPr>
                      <a:r>
                        <a:rPr b="0" lang="fr-FR" sz="1000" spc="-1" strike="noStrike">
                          <a:solidFill>
                            <a:srgbClr val="000000"/>
                          </a:solidFill>
                          <a:latin typeface="Calibri"/>
                        </a:rPr>
                        <a:t>Les représentations, les attitudes et les comportements</a:t>
                      </a:r>
                      <a:endParaRPr b="0" lang="fr-FR" sz="1000" spc="-1" strike="noStrike">
                        <a:latin typeface="Arial"/>
                      </a:endParaRPr>
                    </a:p>
                    <a:p>
                      <a:pPr>
                        <a:lnSpc>
                          <a:spcPct val="100000"/>
                        </a:lnSpc>
                        <a:buNone/>
                      </a:pPr>
                      <a:r>
                        <a:rPr b="0" lang="fr-FR" sz="1000" spc="-1" strike="noStrike">
                          <a:solidFill>
                            <a:srgbClr val="000000"/>
                          </a:solidFill>
                          <a:latin typeface="Calibri"/>
                        </a:rPr>
                        <a:t>Les leviers de l’investissement dans l’action : les intérêts et les motivations</a:t>
                      </a:r>
                      <a:endParaRPr b="0" lang="fr-FR" sz="1000" spc="-1" strike="noStrike">
                        <a:latin typeface="Arial"/>
                      </a:endParaRPr>
                    </a:p>
                    <a:p>
                      <a:pPr>
                        <a:lnSpc>
                          <a:spcPct val="100000"/>
                        </a:lnSpc>
                        <a:buNone/>
                      </a:pPr>
                      <a:r>
                        <a:rPr b="0" lang="fr-FR" sz="1000" spc="-1" strike="noStrike">
                          <a:solidFill>
                            <a:srgbClr val="000000"/>
                          </a:solidFill>
                          <a:latin typeface="Calibri"/>
                        </a:rPr>
                        <a:t>L’énergie disponible </a:t>
                      </a:r>
                      <a:endParaRPr b="0" lang="fr-FR" sz="1000" spc="-1" strike="noStrike">
                        <a:latin typeface="Arial"/>
                      </a:endParaRPr>
                    </a:p>
                    <a:p>
                      <a:pPr>
                        <a:lnSpc>
                          <a:spcPct val="100000"/>
                        </a:lnSpc>
                        <a:buNone/>
                      </a:pPr>
                      <a:r>
                        <a:rPr b="0" lang="fr-FR" sz="1000" spc="-1" strike="noStrike">
                          <a:solidFill>
                            <a:srgbClr val="000000"/>
                          </a:solidFill>
                          <a:latin typeface="Calibri"/>
                        </a:rPr>
                        <a:t>Les aspects inconscients de la conduite humaine</a:t>
                      </a:r>
                      <a:endParaRPr b="0" lang="fr-FR" sz="1000" spc="-1" strike="noStrike">
                        <a:latin typeface="Arial"/>
                      </a:endParaRPr>
                    </a:p>
                    <a:p>
                      <a:pPr>
                        <a:lnSpc>
                          <a:spcPct val="100000"/>
                        </a:lnSpc>
                        <a:buNone/>
                      </a:pPr>
                      <a:r>
                        <a:rPr b="0" lang="fr-FR" sz="1000" spc="-1" strike="noStrike">
                          <a:solidFill>
                            <a:srgbClr val="000000"/>
                          </a:solidFill>
                          <a:latin typeface="Calibri"/>
                        </a:rPr>
                        <a:t>Les valeurs et la questions du sens</a:t>
                      </a:r>
                      <a:endParaRPr b="0" lang="fr-FR" sz="1000" spc="-1" strike="noStrike">
                        <a:latin typeface="Arial"/>
                      </a:endParaRPr>
                    </a:p>
                    <a:p>
                      <a:pPr>
                        <a:lnSpc>
                          <a:spcPct val="100000"/>
                        </a:lnSpc>
                        <a:buNone/>
                      </a:pPr>
                      <a:r>
                        <a:rPr b="0" lang="fr-FR" sz="1000" spc="-1" strike="noStrike">
                          <a:solidFill>
                            <a:srgbClr val="000000"/>
                          </a:solidFill>
                          <a:latin typeface="Calibri"/>
                        </a:rPr>
                        <a:t>La question de l’identité (construction, développement, dynamique)</a:t>
                      </a:r>
                      <a:endParaRPr b="0" lang="fr-FR" sz="1000" spc="-1" strike="noStrike">
                        <a:latin typeface="Arial"/>
                      </a:endParaRPr>
                    </a:p>
                    <a:p>
                      <a:pPr algn="ctr">
                        <a:lnSpc>
                          <a:spcPct val="100000"/>
                        </a:lnSpc>
                        <a:buNone/>
                      </a:pPr>
                      <a:r>
                        <a:rPr b="0" lang="fr-FR" sz="1000" spc="-1" strike="noStrike">
                          <a:solidFill>
                            <a:srgbClr val="000000"/>
                          </a:solidFill>
                          <a:latin typeface="Calibri"/>
                        </a:rPr>
                        <a:t> </a:t>
                      </a:r>
                      <a:endParaRPr b="0" lang="fr-FR" sz="1000" spc="-1" strike="noStrike">
                        <a:latin typeface="Arial"/>
                      </a:endParaRPr>
                    </a:p>
                  </a:txBody>
                  <a:tcPr anchor="t" marL="28080" marR="2808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28080" rIns="28080" tIns="0" bIns="0" anchor="t">
                      <a:noAutofit/>
                    </a:bodyPr>
                    <a:p>
                      <a:pPr>
                        <a:lnSpc>
                          <a:spcPct val="100000"/>
                        </a:lnSpc>
                        <a:buNone/>
                      </a:pPr>
                      <a:r>
                        <a:rPr b="0" lang="fr-FR" sz="1000" spc="-1" strike="noStrike">
                          <a:solidFill>
                            <a:srgbClr val="000000"/>
                          </a:solidFill>
                          <a:latin typeface="Calibri"/>
                        </a:rPr>
                        <a:t> </a:t>
                      </a:r>
                      <a:endParaRPr b="0" lang="fr-FR" sz="1000" spc="-1" strike="noStrike">
                        <a:latin typeface="Arial"/>
                      </a:endParaRPr>
                    </a:p>
                    <a:p>
                      <a:pPr algn="ctr">
                        <a:lnSpc>
                          <a:spcPct val="100000"/>
                        </a:lnSpc>
                        <a:buNone/>
                      </a:pPr>
                      <a:r>
                        <a:rPr b="0" lang="fr-FR" sz="1000" spc="-1" strike="noStrike">
                          <a:solidFill>
                            <a:srgbClr val="000000"/>
                          </a:solidFill>
                          <a:latin typeface="Calibri"/>
                        </a:rPr>
                        <a:t>Psychologie statique</a:t>
                      </a:r>
                      <a:endParaRPr b="0" lang="fr-FR" sz="1000" spc="-1" strike="noStrike">
                        <a:latin typeface="Arial"/>
                      </a:endParaRPr>
                    </a:p>
                    <a:p>
                      <a:pPr algn="ctr">
                        <a:lnSpc>
                          <a:spcPct val="100000"/>
                        </a:lnSpc>
                        <a:buNone/>
                      </a:pPr>
                      <a:r>
                        <a:rPr b="0" lang="fr-FR" sz="1000" spc="-1" strike="noStrike">
                          <a:solidFill>
                            <a:srgbClr val="000000"/>
                          </a:solidFill>
                          <a:latin typeface="Calibri"/>
                        </a:rPr>
                        <a:t>Philosophe traditionnelle</a:t>
                      </a:r>
                      <a:endParaRPr b="0" lang="fr-FR" sz="1000" spc="-1" strike="noStrike">
                        <a:latin typeface="Arial"/>
                      </a:endParaRPr>
                    </a:p>
                    <a:p>
                      <a:pPr algn="ctr">
                        <a:lnSpc>
                          <a:spcPct val="100000"/>
                        </a:lnSpc>
                        <a:buNone/>
                      </a:pPr>
                      <a:r>
                        <a:rPr b="0" lang="fr-FR" sz="1000" spc="-1" strike="noStrike">
                          <a:solidFill>
                            <a:srgbClr val="000000"/>
                          </a:solidFill>
                          <a:latin typeface="Calibri"/>
                        </a:rPr>
                        <a:t>Conception naturaliste, essentialiste</a:t>
                      </a:r>
                      <a:endParaRPr b="0" lang="fr-FR" sz="1000" spc="-1" strike="noStrike">
                        <a:latin typeface="Arial"/>
                      </a:endParaRPr>
                    </a:p>
                    <a:p>
                      <a:pPr algn="ctr">
                        <a:lnSpc>
                          <a:spcPct val="100000"/>
                        </a:lnSpc>
                        <a:buNone/>
                      </a:pPr>
                      <a:r>
                        <a:rPr b="0" lang="fr-FR" sz="1000" spc="-1" strike="noStrike">
                          <a:solidFill>
                            <a:srgbClr val="000000"/>
                          </a:solidFill>
                          <a:latin typeface="Calibri"/>
                        </a:rPr>
                        <a:t>(« Mystique du chef né »)</a:t>
                      </a:r>
                      <a:endParaRPr b="0" lang="fr-FR" sz="1000" spc="-1" strike="noStrike">
                        <a:latin typeface="Arial"/>
                      </a:endParaRPr>
                    </a:p>
                    <a:p>
                      <a:pPr algn="ctr">
                        <a:lnSpc>
                          <a:spcPct val="100000"/>
                        </a:lnSpc>
                        <a:buNone/>
                      </a:pPr>
                      <a:r>
                        <a:rPr b="0" lang="fr-FR" sz="1000" spc="-1" strike="noStrike">
                          <a:solidFill>
                            <a:srgbClr val="000000"/>
                          </a:solidFill>
                          <a:latin typeface="Calibri"/>
                        </a:rPr>
                        <a:t>Quasi-racisme</a:t>
                      </a:r>
                      <a:endParaRPr b="0" lang="fr-FR" sz="1000" spc="-1" strike="noStrike">
                        <a:latin typeface="Arial"/>
                      </a:endParaRPr>
                    </a:p>
                    <a:p>
                      <a:pPr algn="ctr">
                        <a:lnSpc>
                          <a:spcPct val="100000"/>
                        </a:lnSpc>
                        <a:buNone/>
                      </a:pPr>
                      <a:r>
                        <a:rPr b="0" lang="fr-FR" sz="1000" spc="-1" strike="noStrike">
                          <a:solidFill>
                            <a:srgbClr val="000000"/>
                          </a:solidFill>
                          <a:latin typeface="Calibri"/>
                        </a:rPr>
                        <a:t>morphopsychologie, graphologie</a:t>
                      </a:r>
                      <a:endParaRPr b="0" lang="fr-FR" sz="1000" spc="-1" strike="noStrike">
                        <a:latin typeface="Arial"/>
                      </a:endParaRPr>
                    </a:p>
                  </a:txBody>
                  <a:tcPr anchor="t" marL="28080" marR="2808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6" name="PlaceHolder 1"/>
          <p:cNvSpPr>
            <a:spLocks noGrp="1"/>
          </p:cNvSpPr>
          <p:nvPr>
            <p:ph type="title"/>
          </p:nvPr>
        </p:nvSpPr>
        <p:spPr>
          <a:xfrm>
            <a:off x="457200" y="274680"/>
            <a:ext cx="8229240" cy="561600"/>
          </a:xfrm>
          <a:prstGeom prst="rect">
            <a:avLst/>
          </a:prstGeom>
          <a:noFill/>
          <a:ln w="0">
            <a:noFill/>
          </a:ln>
        </p:spPr>
        <p:txBody>
          <a:bodyPr anchor="ctr">
            <a:normAutofit fontScale="90000"/>
          </a:bodyPr>
          <a:p>
            <a:pPr algn="ctr">
              <a:lnSpc>
                <a:spcPct val="100000"/>
              </a:lnSpc>
              <a:buNone/>
            </a:pPr>
            <a:r>
              <a:rPr b="0" lang="fr-FR" sz="2800" spc="-1" strike="noStrike">
                <a:solidFill>
                  <a:srgbClr val="000000"/>
                </a:solidFill>
                <a:latin typeface="Calibri"/>
              </a:rPr>
              <a:t>Schéma de l’entrainement mental (Dumazédier)</a:t>
            </a:r>
            <a:endParaRPr b="0" lang="fr-FR" sz="2800" spc="-1" strike="noStrike">
              <a:solidFill>
                <a:srgbClr val="000000"/>
              </a:solidFill>
              <a:latin typeface="Calibri"/>
            </a:endParaRPr>
          </a:p>
        </p:txBody>
      </p:sp>
      <p:pic>
        <p:nvPicPr>
          <p:cNvPr id="317" name="Picture 2" descr="C:\Users\Philippe\Documents\Scanned Documents\schéma de l'entraînement mental.jpeg"/>
          <p:cNvPicPr/>
          <p:nvPr/>
        </p:nvPicPr>
        <p:blipFill>
          <a:blip r:embed="rId1"/>
          <a:stretch/>
        </p:blipFill>
        <p:spPr>
          <a:xfrm rot="5400000">
            <a:off x="1691640" y="-531360"/>
            <a:ext cx="5832360" cy="8568720"/>
          </a:xfrm>
          <a:prstGeom prst="rect">
            <a:avLst/>
          </a:prstGeom>
          <a:ln w="0">
            <a:noFill/>
          </a:ln>
        </p:spPr>
      </p:pic>
      <p:sp>
        <p:nvSpPr>
          <p:cNvPr id="318" name="Flèche à angle droit 3">
            <a:hlinkClick r:id="rId2" action="ppaction://hlinksldjump"/>
          </p:cNvPr>
          <p:cNvSpPr/>
          <p:nvPr/>
        </p:nvSpPr>
        <p:spPr>
          <a:xfrm>
            <a:off x="8658720" y="6231600"/>
            <a:ext cx="323280" cy="365400"/>
          </a:xfrm>
          <a:prstGeom prst="bentUpArrow">
            <a:avLst>
              <a:gd name="adj1" fmla="val 25000"/>
              <a:gd name="adj2" fmla="val 25000"/>
              <a:gd name="adj3" fmla="val 25000"/>
            </a:avLst>
          </a:prstGeom>
          <a:solidFill>
            <a:srgbClr val="4f81bd"/>
          </a:solidFill>
          <a:ln>
            <a:solidFill>
              <a:srgbClr val="3a5f8b"/>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9" name="PlaceHolder 1"/>
          <p:cNvSpPr>
            <a:spLocks noGrp="1"/>
          </p:cNvSpPr>
          <p:nvPr>
            <p:ph type="title"/>
          </p:nvPr>
        </p:nvSpPr>
        <p:spPr>
          <a:xfrm>
            <a:off x="0" y="723240"/>
            <a:ext cx="5328360" cy="1468080"/>
          </a:xfrm>
          <a:prstGeom prst="rect">
            <a:avLst/>
          </a:prstGeom>
          <a:noFill/>
          <a:ln w="0">
            <a:noFill/>
          </a:ln>
        </p:spPr>
        <p:txBody>
          <a:bodyPr anchor="ctr">
            <a:normAutofit fontScale="92000"/>
          </a:bodyPr>
          <a:p>
            <a:pPr algn="ctr">
              <a:lnSpc>
                <a:spcPct val="100000"/>
              </a:lnSpc>
              <a:buNone/>
            </a:pPr>
            <a:r>
              <a:rPr b="1" lang="fr-FR" sz="3200" spc="-1" strike="noStrike">
                <a:solidFill>
                  <a:srgbClr val="000000"/>
                </a:solidFill>
                <a:latin typeface="Calibri"/>
              </a:rPr>
              <a:t>Eléments de conclusion </a:t>
            </a:r>
            <a:br>
              <a:rPr sz="3200"/>
            </a:br>
            <a:r>
              <a:rPr b="1" lang="fr-FR" sz="3200" spc="-1" strike="noStrike">
                <a:solidFill>
                  <a:srgbClr val="000000"/>
                </a:solidFill>
                <a:latin typeface="Calibri"/>
              </a:rPr>
              <a:t>pour ouvrir le débat</a:t>
            </a:r>
            <a:br>
              <a:rPr sz="3200"/>
            </a:br>
            <a:endParaRPr b="0" lang="fr-FR" sz="3200" spc="-1" strike="noStrike">
              <a:solidFill>
                <a:srgbClr val="000000"/>
              </a:solidFill>
              <a:latin typeface="Calibri"/>
            </a:endParaRPr>
          </a:p>
        </p:txBody>
      </p:sp>
      <p:sp>
        <p:nvSpPr>
          <p:cNvPr id="320" name="PlaceHolder 2"/>
          <p:cNvSpPr>
            <a:spLocks noGrp="1"/>
          </p:cNvSpPr>
          <p:nvPr>
            <p:ph/>
          </p:nvPr>
        </p:nvSpPr>
        <p:spPr>
          <a:xfrm>
            <a:off x="457200" y="2157120"/>
            <a:ext cx="8229240" cy="4525560"/>
          </a:xfrm>
          <a:prstGeom prst="rect">
            <a:avLst/>
          </a:prstGeom>
          <a:noFill/>
          <a:ln w="0">
            <a:noFill/>
          </a:ln>
        </p:spPr>
        <p:txBody>
          <a:bodyPr anchor="t">
            <a:normAutofit fontScale="74000"/>
          </a:bodyPr>
          <a:p>
            <a:pPr marL="343080" indent="-343080">
              <a:lnSpc>
                <a:spcPct val="100000"/>
              </a:lnSpc>
              <a:spcBef>
                <a:spcPts val="641"/>
              </a:spcBef>
              <a:buClr>
                <a:srgbClr val="000000"/>
              </a:buClr>
              <a:buFont typeface="Arial"/>
              <a:buChar char="•"/>
            </a:pPr>
            <a:r>
              <a:rPr b="0" lang="fr-FR" sz="3200" spc="-1" strike="noStrike">
                <a:solidFill>
                  <a:srgbClr val="000000"/>
                </a:solidFill>
                <a:latin typeface="Calibri"/>
              </a:rPr>
              <a:t>Une </a:t>
            </a:r>
            <a:r>
              <a:rPr b="0" lang="fr-FR" sz="3200" spc="-1" strike="noStrike">
                <a:solidFill>
                  <a:srgbClr val="000000"/>
                </a:solidFill>
                <a:latin typeface="Calibri"/>
                <a:hlinkClick r:id="rId1" action="ppaction://hlinksldjump"/>
              </a:rPr>
              <a:t>citation de Francis </a:t>
            </a:r>
            <a:r>
              <a:rPr b="0" lang="fr-FR" sz="3200" spc="-1" strike="noStrike" u="sng">
                <a:solidFill>
                  <a:srgbClr val="0000ff"/>
                </a:solidFill>
                <a:uFillTx/>
                <a:latin typeface="Calibri"/>
                <a:hlinkClick r:id="rId2" action="ppaction://hlinksldjump"/>
              </a:rPr>
              <a:t>Hallé</a:t>
            </a:r>
            <a:endParaRPr b="0" lang="fr-FR" sz="3200" spc="-1" strike="noStrike">
              <a:solidFill>
                <a:srgbClr val="000000"/>
              </a:solidFill>
              <a:latin typeface="Calibri"/>
            </a:endParaRPr>
          </a:p>
          <a:p>
            <a:pPr marL="343080" indent="-343080">
              <a:lnSpc>
                <a:spcPct val="100000"/>
              </a:lnSpc>
              <a:spcBef>
                <a:spcPts val="641"/>
              </a:spcBef>
              <a:buClr>
                <a:srgbClr val="000000"/>
              </a:buClr>
              <a:buFont typeface="Arial"/>
              <a:buChar char="•"/>
            </a:pPr>
            <a:r>
              <a:rPr b="0" lang="fr-FR" sz="3200" spc="-1" strike="noStrike">
                <a:solidFill>
                  <a:srgbClr val="000000"/>
                </a:solidFill>
                <a:latin typeface="Calibri"/>
              </a:rPr>
              <a:t>Une analyse partielle qui s’appuie sur une réflexion personnelle et subjective à compléter par d’autres par d’autres points de vues, d’autres lectures …</a:t>
            </a:r>
            <a:endParaRPr b="0" lang="fr-FR" sz="3200" spc="-1" strike="noStrike">
              <a:solidFill>
                <a:srgbClr val="000000"/>
              </a:solidFill>
              <a:latin typeface="Calibri"/>
            </a:endParaRPr>
          </a:p>
          <a:p>
            <a:pPr marL="343080" indent="-343080">
              <a:lnSpc>
                <a:spcPct val="100000"/>
              </a:lnSpc>
              <a:spcBef>
                <a:spcPts val="641"/>
              </a:spcBef>
              <a:buClr>
                <a:srgbClr val="000000"/>
              </a:buClr>
              <a:buFont typeface="Arial"/>
              <a:buChar char="•"/>
            </a:pPr>
            <a:r>
              <a:rPr b="0" lang="fr-FR" sz="3200" spc="-1" strike="noStrike">
                <a:solidFill>
                  <a:srgbClr val="000000"/>
                </a:solidFill>
                <a:latin typeface="Calibri"/>
              </a:rPr>
              <a:t>Un portrait  sans doute un peu sombre de l’adulte d’aujourd’hui (dans un monde malade ?)</a:t>
            </a:r>
            <a:endParaRPr b="0" lang="fr-FR" sz="3200" spc="-1" strike="noStrike">
              <a:solidFill>
                <a:srgbClr val="000000"/>
              </a:solidFill>
              <a:latin typeface="Calibri"/>
            </a:endParaRPr>
          </a:p>
          <a:p>
            <a:pPr marL="343080" indent="-343080">
              <a:lnSpc>
                <a:spcPct val="100000"/>
              </a:lnSpc>
              <a:spcBef>
                <a:spcPts val="641"/>
              </a:spcBef>
              <a:buClr>
                <a:srgbClr val="000000"/>
              </a:buClr>
              <a:buFont typeface="Arial"/>
              <a:buChar char="•"/>
            </a:pPr>
            <a:r>
              <a:rPr b="0" lang="fr-FR" sz="3200" spc="-1" strike="noStrike">
                <a:solidFill>
                  <a:srgbClr val="000000"/>
                </a:solidFill>
                <a:latin typeface="Calibri"/>
              </a:rPr>
              <a:t>Idée de s’accorder du temps pour penser ensemble en inventant des « oasis de décélération » </a:t>
            </a:r>
            <a:endParaRPr b="0" lang="fr-FR" sz="3200" spc="-1" strike="noStrike">
              <a:solidFill>
                <a:srgbClr val="000000"/>
              </a:solidFill>
              <a:latin typeface="Calibri"/>
            </a:endParaRPr>
          </a:p>
          <a:p>
            <a:pPr marL="343080" indent="-343080">
              <a:lnSpc>
                <a:spcPct val="100000"/>
              </a:lnSpc>
              <a:spcBef>
                <a:spcPts val="641"/>
              </a:spcBef>
              <a:buClr>
                <a:srgbClr val="000000"/>
              </a:buClr>
              <a:buFont typeface="Arial"/>
              <a:buChar char="•"/>
            </a:pPr>
            <a:r>
              <a:rPr b="0" lang="fr-FR" sz="3200" spc="-1" strike="noStrike">
                <a:solidFill>
                  <a:srgbClr val="000000"/>
                </a:solidFill>
                <a:latin typeface="Calibri"/>
              </a:rPr>
              <a:t>Idée de recouvrer de l’attention et prendre soin de soi et des autres pour redonner sens à l’action collective </a:t>
            </a:r>
            <a:endParaRPr b="0" lang="fr-FR" sz="3200" spc="-1" strike="noStrike">
              <a:solidFill>
                <a:srgbClr val="000000"/>
              </a:solidFill>
              <a:latin typeface="Calibri"/>
            </a:endParaRPr>
          </a:p>
        </p:txBody>
      </p:sp>
      <p:pic>
        <p:nvPicPr>
          <p:cNvPr id="321" name="Picture 2" descr="RÃ©sultat de recherche d'images pour &quot;ouvrir le dÃ©bat et la discussion&quot;"/>
          <p:cNvPicPr/>
          <p:nvPr/>
        </p:nvPicPr>
        <p:blipFill>
          <a:blip r:embed="rId3"/>
          <a:stretch/>
        </p:blipFill>
        <p:spPr>
          <a:xfrm>
            <a:off x="6300360" y="476640"/>
            <a:ext cx="2088000" cy="1402200"/>
          </a:xfrm>
          <a:prstGeom prst="rect">
            <a:avLst/>
          </a:prstGeom>
          <a:ln w="0">
            <a:noFill/>
          </a:ln>
        </p:spPr>
      </p:pic>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22" name="Image 1" descr=""/>
          <p:cNvPicPr/>
          <p:nvPr/>
        </p:nvPicPr>
        <p:blipFill>
          <a:blip r:embed="rId1"/>
          <a:stretch/>
        </p:blipFill>
        <p:spPr>
          <a:xfrm>
            <a:off x="0" y="-603360"/>
            <a:ext cx="9143640" cy="7776360"/>
          </a:xfrm>
          <a:prstGeom prst="rect">
            <a:avLst/>
          </a:prstGeom>
          <a:ln w="0">
            <a:noFill/>
          </a:ln>
        </p:spPr>
      </p:pic>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3" name="PlaceHolder 1"/>
          <p:cNvSpPr>
            <a:spLocks noGrp="1"/>
          </p:cNvSpPr>
          <p:nvPr>
            <p:ph type="title"/>
          </p:nvPr>
        </p:nvSpPr>
        <p:spPr>
          <a:xfrm>
            <a:off x="457200" y="274680"/>
            <a:ext cx="8229240" cy="1142640"/>
          </a:xfrm>
          <a:prstGeom prst="rect">
            <a:avLst/>
          </a:prstGeom>
          <a:noFill/>
          <a:ln w="0">
            <a:noFill/>
          </a:ln>
        </p:spPr>
        <p:txBody>
          <a:bodyPr anchor="ctr">
            <a:normAutofit fontScale="78000"/>
          </a:bodyPr>
          <a:p>
            <a:pPr algn="ctr">
              <a:lnSpc>
                <a:spcPct val="100000"/>
              </a:lnSpc>
              <a:buNone/>
            </a:pPr>
            <a:r>
              <a:rPr b="0" lang="fr-FR" sz="4400" spc="-1" strike="noStrike">
                <a:solidFill>
                  <a:srgbClr val="000000"/>
                </a:solidFill>
                <a:latin typeface="Calibri"/>
              </a:rPr>
              <a:t>Références Bibliographiques</a:t>
            </a:r>
            <a:br>
              <a:rPr sz="4400"/>
            </a:br>
            <a:endParaRPr b="0" lang="fr-FR" sz="4400" spc="-1" strike="noStrike">
              <a:solidFill>
                <a:srgbClr val="000000"/>
              </a:solidFill>
              <a:latin typeface="Calibri"/>
            </a:endParaRPr>
          </a:p>
        </p:txBody>
      </p:sp>
      <p:pic>
        <p:nvPicPr>
          <p:cNvPr id="324" name="Picture 4" descr="Image associÃ©e"/>
          <p:cNvPicPr/>
          <p:nvPr/>
        </p:nvPicPr>
        <p:blipFill>
          <a:blip r:embed="rId1"/>
          <a:stretch/>
        </p:blipFill>
        <p:spPr>
          <a:xfrm>
            <a:off x="4860000" y="1417680"/>
            <a:ext cx="2975400" cy="4780800"/>
          </a:xfrm>
          <a:prstGeom prst="rect">
            <a:avLst/>
          </a:prstGeom>
          <a:ln w="0">
            <a:noFill/>
          </a:ln>
        </p:spPr>
      </p:pic>
      <p:pic>
        <p:nvPicPr>
          <p:cNvPr id="325" name="Picture 2" descr="RÃ©sultat de recherche d'images pour &quot;accÃ©lÃ©ration image&quot;"/>
          <p:cNvPicPr/>
          <p:nvPr/>
        </p:nvPicPr>
        <p:blipFill>
          <a:blip r:embed="rId2"/>
          <a:stretch/>
        </p:blipFill>
        <p:spPr>
          <a:xfrm>
            <a:off x="755640" y="1423440"/>
            <a:ext cx="2977200" cy="4775040"/>
          </a:xfrm>
          <a:prstGeom prst="rect">
            <a:avLst/>
          </a:prstGeom>
          <a:ln w="0">
            <a:noFill/>
          </a:ln>
        </p:spPr>
      </p:pic>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26" name="Picture 2" descr="RÃ©sultat de recherche d'images pour &quot;Boutinet  livres&quot;"/>
          <p:cNvPicPr/>
          <p:nvPr/>
        </p:nvPicPr>
        <p:blipFill>
          <a:blip r:embed="rId1"/>
          <a:stretch/>
        </p:blipFill>
        <p:spPr>
          <a:xfrm>
            <a:off x="1043640" y="1052640"/>
            <a:ext cx="3528000" cy="4752720"/>
          </a:xfrm>
          <a:prstGeom prst="rect">
            <a:avLst/>
          </a:prstGeom>
          <a:ln w="0">
            <a:noFill/>
          </a:ln>
        </p:spPr>
      </p:pic>
      <p:pic>
        <p:nvPicPr>
          <p:cNvPr id="327" name="Picture 4" descr="RÃ©sultat de recherche d'images pour &quot;Boutinet  livres&quot;"/>
          <p:cNvPicPr/>
          <p:nvPr/>
        </p:nvPicPr>
        <p:blipFill>
          <a:blip r:embed="rId2"/>
          <a:stretch/>
        </p:blipFill>
        <p:spPr>
          <a:xfrm>
            <a:off x="5283000" y="1035000"/>
            <a:ext cx="3105000" cy="4752720"/>
          </a:xfrm>
          <a:prstGeom prst="rect">
            <a:avLst/>
          </a:prstGeom>
          <a:ln w="0">
            <a:noFill/>
          </a:ln>
        </p:spPr>
      </p:pic>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28" name="Picture 4" descr="RÃ©sultat de recherche d'images pour &quot;ehrenberg alain&quot;"/>
          <p:cNvPicPr/>
          <p:nvPr/>
        </p:nvPicPr>
        <p:blipFill>
          <a:blip r:embed="rId1"/>
          <a:stretch/>
        </p:blipFill>
        <p:spPr>
          <a:xfrm>
            <a:off x="907200" y="1048320"/>
            <a:ext cx="3394440" cy="5254200"/>
          </a:xfrm>
          <a:prstGeom prst="rect">
            <a:avLst/>
          </a:prstGeom>
          <a:ln w="0">
            <a:noFill/>
          </a:ln>
        </p:spPr>
      </p:pic>
      <p:pic>
        <p:nvPicPr>
          <p:cNvPr id="329" name="Picture 2" descr="RÃ©sultat de recherche d'images pour &quot;ehrenberg alain livres&quot;"/>
          <p:cNvPicPr/>
          <p:nvPr/>
        </p:nvPicPr>
        <p:blipFill>
          <a:blip r:embed="rId2"/>
          <a:stretch/>
        </p:blipFill>
        <p:spPr>
          <a:xfrm>
            <a:off x="5292000" y="1052640"/>
            <a:ext cx="2943000" cy="4752720"/>
          </a:xfrm>
          <a:prstGeom prst="rect">
            <a:avLst/>
          </a:prstGeom>
          <a:ln w="0">
            <a:noFill/>
          </a:ln>
        </p:spPr>
      </p:pic>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30" name="Picture 2" descr="RÃ©sultat de recherche d'images pour &quot;Gori  livres&quot;"/>
          <p:cNvPicPr/>
          <p:nvPr/>
        </p:nvPicPr>
        <p:blipFill>
          <a:blip r:embed="rId1"/>
          <a:stretch/>
        </p:blipFill>
        <p:spPr>
          <a:xfrm>
            <a:off x="395640" y="836640"/>
            <a:ext cx="3852000" cy="4878000"/>
          </a:xfrm>
          <a:prstGeom prst="rect">
            <a:avLst/>
          </a:prstGeom>
          <a:ln w="0">
            <a:noFill/>
          </a:ln>
        </p:spPr>
      </p:pic>
      <p:pic>
        <p:nvPicPr>
          <p:cNvPr id="331" name="Picture 2" descr="RÃ©sultat de recherche d'images pour &quot;livres de Gori&quot;"/>
          <p:cNvPicPr/>
          <p:nvPr/>
        </p:nvPicPr>
        <p:blipFill>
          <a:blip r:embed="rId2"/>
          <a:stretch/>
        </p:blipFill>
        <p:spPr>
          <a:xfrm>
            <a:off x="4932000" y="404640"/>
            <a:ext cx="3610080" cy="560376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60640"/>
            <a:ext cx="8229240" cy="705600"/>
          </a:xfrm>
          <a:prstGeom prst="rect">
            <a:avLst/>
          </a:prstGeom>
          <a:noFill/>
          <a:ln w="0">
            <a:noFill/>
          </a:ln>
        </p:spPr>
        <p:txBody>
          <a:bodyPr anchor="ctr">
            <a:normAutofit/>
          </a:bodyPr>
          <a:p>
            <a:pPr algn="ctr">
              <a:lnSpc>
                <a:spcPct val="100000"/>
              </a:lnSpc>
              <a:buNone/>
            </a:pPr>
            <a:r>
              <a:rPr b="0" lang="fr-FR" sz="3200" spc="-1" strike="noStrike">
                <a:solidFill>
                  <a:srgbClr val="000000"/>
                </a:solidFill>
                <a:latin typeface="Calibri"/>
              </a:rPr>
              <a:t>Des questionnements </a:t>
            </a:r>
            <a:endParaRPr b="0" lang="fr-FR" sz="3200" spc="-1" strike="noStrike">
              <a:solidFill>
                <a:srgbClr val="000000"/>
              </a:solidFill>
              <a:latin typeface="Calibri"/>
            </a:endParaRPr>
          </a:p>
        </p:txBody>
      </p:sp>
      <p:sp>
        <p:nvSpPr>
          <p:cNvPr id="142" name="PlaceHolder 2"/>
          <p:cNvSpPr>
            <a:spLocks noGrp="1"/>
          </p:cNvSpPr>
          <p:nvPr>
            <p:ph/>
          </p:nvPr>
        </p:nvSpPr>
        <p:spPr>
          <a:xfrm>
            <a:off x="457200" y="980640"/>
            <a:ext cx="8229240" cy="5616360"/>
          </a:xfrm>
          <a:prstGeom prst="rect">
            <a:avLst/>
          </a:prstGeom>
          <a:noFill/>
          <a:ln w="0">
            <a:noFill/>
          </a:ln>
        </p:spPr>
        <p:txBody>
          <a:bodyPr anchor="t">
            <a:noAutofit/>
          </a:bodyPr>
          <a:p>
            <a:pPr marL="343080" indent="-343080">
              <a:lnSpc>
                <a:spcPct val="100000"/>
              </a:lnSpc>
              <a:spcBef>
                <a:spcPts val="479"/>
              </a:spcBef>
              <a:buClr>
                <a:srgbClr val="000000"/>
              </a:buClr>
              <a:buFont typeface="Arial"/>
              <a:buChar char="•"/>
            </a:pPr>
            <a:r>
              <a:rPr b="0" lang="fr-FR" sz="2400" spc="-1" strike="noStrike">
                <a:solidFill>
                  <a:srgbClr val="000000"/>
                </a:solidFill>
                <a:latin typeface="Calibri"/>
              </a:rPr>
              <a:t>Le public d’aujourd’hui est-il le même que celui d’hier ? S’agit-il d’une impression subjective, à relativiser ?</a:t>
            </a:r>
            <a:endParaRPr b="0" lang="fr-FR" sz="2400" spc="-1" strike="noStrike">
              <a:solidFill>
                <a:srgbClr val="000000"/>
              </a:solidFill>
              <a:latin typeface="Calibri"/>
            </a:endParaRPr>
          </a:p>
          <a:p>
            <a:pPr marL="343080" indent="-343080">
              <a:lnSpc>
                <a:spcPct val="100000"/>
              </a:lnSpc>
              <a:spcBef>
                <a:spcPts val="479"/>
              </a:spcBef>
              <a:buClr>
                <a:srgbClr val="000000"/>
              </a:buClr>
              <a:buFont typeface="Arial"/>
              <a:buChar char="•"/>
            </a:pPr>
            <a:r>
              <a:rPr b="0" lang="fr-FR" sz="2400" spc="-1" strike="noStrike">
                <a:solidFill>
                  <a:srgbClr val="000000"/>
                </a:solidFill>
                <a:latin typeface="Calibri"/>
              </a:rPr>
              <a:t>Se méfier du « c’était mieux » avant et de l’historicentrisme</a:t>
            </a:r>
            <a:endParaRPr b="0" lang="fr-FR" sz="2400" spc="-1" strike="noStrike">
              <a:solidFill>
                <a:srgbClr val="000000"/>
              </a:solidFill>
              <a:latin typeface="Calibri"/>
            </a:endParaRPr>
          </a:p>
          <a:p>
            <a:pPr marL="343080" indent="-343080">
              <a:lnSpc>
                <a:spcPct val="100000"/>
              </a:lnSpc>
              <a:spcBef>
                <a:spcPts val="479"/>
              </a:spcBef>
              <a:buClr>
                <a:srgbClr val="000000"/>
              </a:buClr>
              <a:buFont typeface="Arial"/>
              <a:buChar char="•"/>
            </a:pPr>
            <a:r>
              <a:rPr b="0" lang="fr-FR" sz="2400" spc="-1" strike="noStrike">
                <a:solidFill>
                  <a:srgbClr val="000000"/>
                </a:solidFill>
                <a:latin typeface="Calibri"/>
              </a:rPr>
              <a:t>Comment faire face à ces évolutions constatées ? dans l’organisation et l’animation des formations</a:t>
            </a:r>
            <a:endParaRPr b="0" lang="fr-FR" sz="2400" spc="-1" strike="noStrike">
              <a:solidFill>
                <a:srgbClr val="000000"/>
              </a:solidFill>
              <a:latin typeface="Calibri"/>
            </a:endParaRPr>
          </a:p>
          <a:p>
            <a:pPr>
              <a:lnSpc>
                <a:spcPct val="100000"/>
              </a:lnSpc>
              <a:spcBef>
                <a:spcPts val="561"/>
              </a:spcBef>
              <a:buNone/>
              <a:tabLst>
                <a:tab algn="l" pos="0"/>
              </a:tabLst>
            </a:pPr>
            <a:endParaRPr b="0" lang="fr-FR" sz="2800" spc="-1" strike="noStrike">
              <a:solidFill>
                <a:srgbClr val="000000"/>
              </a:solidFill>
              <a:latin typeface="Calibri"/>
            </a:endParaRPr>
          </a:p>
          <a:p>
            <a:pPr>
              <a:lnSpc>
                <a:spcPct val="100000"/>
              </a:lnSpc>
              <a:spcBef>
                <a:spcPts val="641"/>
              </a:spcBef>
              <a:buNone/>
              <a:tabLst>
                <a:tab algn="l" pos="0"/>
              </a:tabLst>
            </a:pPr>
            <a:endParaRPr b="0" lang="fr-FR" sz="3200" spc="-1" strike="noStrike">
              <a:solidFill>
                <a:srgbClr val="000000"/>
              </a:solidFill>
              <a:latin typeface="Calibri"/>
            </a:endParaRPr>
          </a:p>
          <a:p>
            <a:pPr>
              <a:lnSpc>
                <a:spcPct val="100000"/>
              </a:lnSpc>
              <a:spcBef>
                <a:spcPts val="641"/>
              </a:spcBef>
              <a:buNone/>
              <a:tabLst>
                <a:tab algn="l" pos="0"/>
              </a:tabLst>
            </a:pPr>
            <a:endParaRPr b="0" lang="fr-FR" sz="3200" spc="-1" strike="noStrike">
              <a:solidFill>
                <a:srgbClr val="000000"/>
              </a:solidFill>
              <a:latin typeface="Calibri"/>
            </a:endParaRPr>
          </a:p>
        </p:txBody>
      </p:sp>
      <p:pic>
        <p:nvPicPr>
          <p:cNvPr id="143" name="Picture 2" descr="http://leboncombat.fr/wp-content/uploads/2018/06/ob_221573_human-business-evolution-920x457.jpg"/>
          <p:cNvPicPr/>
          <p:nvPr/>
        </p:nvPicPr>
        <p:blipFill>
          <a:blip r:embed="rId1"/>
          <a:stretch/>
        </p:blipFill>
        <p:spPr>
          <a:xfrm>
            <a:off x="755640" y="2985480"/>
            <a:ext cx="7632360" cy="3611520"/>
          </a:xfrm>
          <a:prstGeom prst="rect">
            <a:avLst/>
          </a:prstGeom>
          <a:ln w="0">
            <a:noFill/>
          </a:ln>
        </p:spPr>
      </p:pic>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32" name="Picture 2" descr="RÃ©sultat de recherche d'images pour &quot;livres de Dejours&quot;"/>
          <p:cNvPicPr/>
          <p:nvPr/>
        </p:nvPicPr>
        <p:blipFill>
          <a:blip r:embed="rId1"/>
          <a:stretch/>
        </p:blipFill>
        <p:spPr>
          <a:xfrm>
            <a:off x="683640" y="1268640"/>
            <a:ext cx="3238200" cy="4752720"/>
          </a:xfrm>
          <a:prstGeom prst="rect">
            <a:avLst/>
          </a:prstGeom>
          <a:ln w="0">
            <a:noFill/>
          </a:ln>
        </p:spPr>
      </p:pic>
      <p:pic>
        <p:nvPicPr>
          <p:cNvPr id="333" name="Picture 4" descr="RÃ©sultat de recherche d'images pour &quot;livres de Dejours&quot;"/>
          <p:cNvPicPr/>
          <p:nvPr/>
        </p:nvPicPr>
        <p:blipFill>
          <a:blip r:embed="rId2"/>
          <a:stretch/>
        </p:blipFill>
        <p:spPr>
          <a:xfrm>
            <a:off x="5004000" y="1268640"/>
            <a:ext cx="3028680" cy="4752720"/>
          </a:xfrm>
          <a:prstGeom prst="rect">
            <a:avLst/>
          </a:prstGeom>
          <a:ln w="0">
            <a:noFill/>
          </a:ln>
        </p:spPr>
      </p:pic>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34" name="Picture 2" descr="RÃ©sultat de recherche d'images pour &quot;livres de Gaulejac&quot;"/>
          <p:cNvPicPr/>
          <p:nvPr/>
        </p:nvPicPr>
        <p:blipFill>
          <a:blip r:embed="rId1"/>
          <a:stretch/>
        </p:blipFill>
        <p:spPr>
          <a:xfrm>
            <a:off x="683640" y="872640"/>
            <a:ext cx="3726720" cy="5112360"/>
          </a:xfrm>
          <a:prstGeom prst="rect">
            <a:avLst/>
          </a:prstGeom>
          <a:ln w="0">
            <a:noFill/>
          </a:ln>
        </p:spPr>
      </p:pic>
      <p:pic>
        <p:nvPicPr>
          <p:cNvPr id="335" name="Picture 4" descr="RÃ©sultat de recherche d'images pour &quot;Gaulejac livres&quot;"/>
          <p:cNvPicPr/>
          <p:nvPr/>
        </p:nvPicPr>
        <p:blipFill>
          <a:blip r:embed="rId2"/>
          <a:stretch/>
        </p:blipFill>
        <p:spPr>
          <a:xfrm>
            <a:off x="4949280" y="872640"/>
            <a:ext cx="3726720" cy="5009400"/>
          </a:xfrm>
          <a:prstGeom prst="rect">
            <a:avLst/>
          </a:prstGeom>
          <a:ln w="0">
            <a:noFill/>
          </a:ln>
        </p:spPr>
      </p:pic>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36" name="Picture 4" descr="RÃ©sultat de recherche d'images pour &quot;La comÃ©die humaine du travail. De la dÃ©shumanisation taylorienne Ã  la sur-humanisation managÃ©riale&quot;"/>
          <p:cNvPicPr/>
          <p:nvPr/>
        </p:nvPicPr>
        <p:blipFill>
          <a:blip r:embed="rId1"/>
          <a:stretch/>
        </p:blipFill>
        <p:spPr>
          <a:xfrm>
            <a:off x="673560" y="300600"/>
            <a:ext cx="3419640" cy="6256440"/>
          </a:xfrm>
          <a:prstGeom prst="rect">
            <a:avLst/>
          </a:prstGeom>
          <a:ln w="0">
            <a:noFill/>
          </a:ln>
        </p:spPr>
      </p:pic>
      <p:pic>
        <p:nvPicPr>
          <p:cNvPr id="337" name="Picture 6" descr="RÃ©sultat de recherche d'images pour &quot;livres DaniÃ¨le linhart&quot;"/>
          <p:cNvPicPr/>
          <p:nvPr/>
        </p:nvPicPr>
        <p:blipFill>
          <a:blip r:embed="rId2"/>
          <a:stretch/>
        </p:blipFill>
        <p:spPr>
          <a:xfrm>
            <a:off x="4788000" y="476640"/>
            <a:ext cx="3895200" cy="6080400"/>
          </a:xfrm>
          <a:prstGeom prst="rect">
            <a:avLst/>
          </a:prstGeom>
          <a:ln w="0">
            <a:noFill/>
          </a:ln>
        </p:spPr>
      </p:pic>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38" name="Picture 2" descr="https://static.fnac-static.com/multimedia/Images/FR/NR/36/93/18/1610550/1507-1/tsp20160408150559/Les-mots-sont-des-fenetres.jpg"/>
          <p:cNvPicPr/>
          <p:nvPr/>
        </p:nvPicPr>
        <p:blipFill>
          <a:blip r:embed="rId1"/>
          <a:stretch/>
        </p:blipFill>
        <p:spPr>
          <a:xfrm>
            <a:off x="683640" y="1027440"/>
            <a:ext cx="3344760" cy="4802400"/>
          </a:xfrm>
          <a:prstGeom prst="rect">
            <a:avLst/>
          </a:prstGeom>
          <a:ln w="0">
            <a:noFill/>
          </a:ln>
        </p:spPr>
      </p:pic>
      <p:pic>
        <p:nvPicPr>
          <p:cNvPr id="339" name="Picture 4" descr="RÃ©sultat de recherche d'images pour &quot;livres de jean houssaye&quot;"/>
          <p:cNvPicPr/>
          <p:nvPr/>
        </p:nvPicPr>
        <p:blipFill>
          <a:blip r:embed="rId2"/>
          <a:stretch/>
        </p:blipFill>
        <p:spPr>
          <a:xfrm>
            <a:off x="4716000" y="836640"/>
            <a:ext cx="3047760" cy="499356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PlaceHolder 1"/>
          <p:cNvSpPr>
            <a:spLocks noGrp="1"/>
          </p:cNvSpPr>
          <p:nvPr>
            <p:ph type="title"/>
          </p:nvPr>
        </p:nvSpPr>
        <p:spPr>
          <a:xfrm>
            <a:off x="467640" y="33480"/>
            <a:ext cx="8229240" cy="1142640"/>
          </a:xfrm>
          <a:prstGeom prst="rect">
            <a:avLst/>
          </a:prstGeom>
          <a:noFill/>
          <a:ln w="0">
            <a:noFill/>
          </a:ln>
        </p:spPr>
        <p:txBody>
          <a:bodyPr anchor="ctr">
            <a:normAutofit fontScale="77000"/>
          </a:bodyPr>
          <a:p>
            <a:pPr algn="ctr">
              <a:lnSpc>
                <a:spcPct val="100000"/>
              </a:lnSpc>
              <a:buNone/>
            </a:pPr>
            <a:r>
              <a:rPr b="0" lang="fr-FR" sz="4400" spc="-1" strike="noStrike">
                <a:solidFill>
                  <a:srgbClr val="000000"/>
                </a:solidFill>
                <a:latin typeface="Calibri"/>
              </a:rPr>
              <a:t>Ce que pensent les éducateurs… à propos de la crise de l’autorité</a:t>
            </a:r>
            <a:endParaRPr b="0" lang="fr-FR" sz="4400" spc="-1" strike="noStrike">
              <a:solidFill>
                <a:srgbClr val="000000"/>
              </a:solidFill>
              <a:latin typeface="Calibri"/>
            </a:endParaRPr>
          </a:p>
        </p:txBody>
      </p:sp>
      <p:sp>
        <p:nvSpPr>
          <p:cNvPr id="145" name="PlaceHolder 2"/>
          <p:cNvSpPr>
            <a:spLocks noGrp="1"/>
          </p:cNvSpPr>
          <p:nvPr>
            <p:ph/>
          </p:nvPr>
        </p:nvSpPr>
        <p:spPr>
          <a:xfrm>
            <a:off x="467640" y="1556640"/>
            <a:ext cx="8229240" cy="5040360"/>
          </a:xfrm>
          <a:prstGeom prst="rect">
            <a:avLst/>
          </a:prstGeom>
          <a:noFill/>
          <a:ln w="0">
            <a:noFill/>
          </a:ln>
        </p:spPr>
        <p:txBody>
          <a:bodyPr anchor="t">
            <a:normAutofit/>
          </a:bodyPr>
          <a:p>
            <a:pPr>
              <a:lnSpc>
                <a:spcPct val="100000"/>
              </a:lnSpc>
              <a:spcBef>
                <a:spcPts val="479"/>
              </a:spcBef>
              <a:buNone/>
              <a:tabLst>
                <a:tab algn="l" pos="0"/>
              </a:tabLst>
            </a:pPr>
            <a:r>
              <a:rPr b="0" lang="fr-FR" sz="2400" spc="-1" strike="noStrike">
                <a:solidFill>
                  <a:srgbClr val="000000"/>
                </a:solidFill>
                <a:latin typeface="Calibri"/>
              </a:rPr>
              <a:t>« </a:t>
            </a:r>
            <a:r>
              <a:rPr b="1" i="1" lang="fr-FR" sz="2400" spc="-1" strike="noStrike">
                <a:solidFill>
                  <a:srgbClr val="000000"/>
                </a:solidFill>
                <a:latin typeface="Calibri"/>
              </a:rPr>
              <a:t>Lorsque les pères s'habituent à laisser faire leurs enfants,</a:t>
            </a:r>
            <a:br>
              <a:rPr sz="2400"/>
            </a:br>
            <a:r>
              <a:rPr b="1" i="1" lang="fr-FR" sz="2400" spc="-1" strike="noStrike">
                <a:solidFill>
                  <a:srgbClr val="000000"/>
                </a:solidFill>
                <a:latin typeface="Calibri"/>
              </a:rPr>
              <a:t>Lorsque les fils ne tiennent plus compte de leurs paroles,</a:t>
            </a:r>
            <a:br>
              <a:rPr sz="2400"/>
            </a:br>
            <a:r>
              <a:rPr b="1" i="1" lang="fr-FR" sz="2400" spc="-1" strike="noStrike">
                <a:solidFill>
                  <a:srgbClr val="000000"/>
                </a:solidFill>
                <a:latin typeface="Calibri"/>
              </a:rPr>
              <a:t>Lorsque les maîtres tremblent devant leurs élèves et préfèrent les flatter,</a:t>
            </a:r>
            <a:br>
              <a:rPr sz="2400"/>
            </a:br>
            <a:r>
              <a:rPr b="1" i="1" lang="fr-FR" sz="2400" spc="-1" strike="noStrike">
                <a:solidFill>
                  <a:srgbClr val="000000"/>
                </a:solidFill>
                <a:latin typeface="Calibri"/>
              </a:rPr>
              <a:t>Lorsque finalement les jeunes méprisent les lois parce qu'ils ne reconnaissent plus au-dessus d'eux l'autorité de rien ni de personne,</a:t>
            </a:r>
            <a:br>
              <a:rPr sz="2400"/>
            </a:br>
            <a:r>
              <a:rPr b="1" i="1" lang="fr-FR" sz="2400" spc="-1" strike="noStrike">
                <a:solidFill>
                  <a:srgbClr val="000000"/>
                </a:solidFill>
                <a:latin typeface="Calibri"/>
              </a:rPr>
              <a:t>Alors, c'est là, le début de la tyrannie. »</a:t>
            </a:r>
            <a:endParaRPr b="0" lang="fr-FR" sz="2400" spc="-1" strike="noStrike">
              <a:solidFill>
                <a:srgbClr val="000000"/>
              </a:solidFill>
              <a:latin typeface="Calibri"/>
            </a:endParaRPr>
          </a:p>
          <a:p>
            <a:pPr algn="ctr">
              <a:lnSpc>
                <a:spcPct val="100000"/>
              </a:lnSpc>
              <a:spcBef>
                <a:spcPts val="641"/>
              </a:spcBef>
              <a:buNone/>
              <a:tabLst>
                <a:tab algn="l" pos="0"/>
              </a:tabLst>
            </a:pPr>
            <a:endParaRPr b="0" lang="fr-FR" sz="3200" spc="-1" strike="noStrike">
              <a:solidFill>
                <a:srgbClr val="000000"/>
              </a:solidFill>
              <a:latin typeface="Calibri"/>
            </a:endParaRPr>
          </a:p>
          <a:p>
            <a:pPr algn="ctr">
              <a:lnSpc>
                <a:spcPct val="100000"/>
              </a:lnSpc>
              <a:spcBef>
                <a:spcPts val="641"/>
              </a:spcBef>
              <a:buNone/>
              <a:tabLst>
                <a:tab algn="l" pos="0"/>
              </a:tabLst>
            </a:pPr>
            <a:r>
              <a:rPr b="1" lang="fr-FR" sz="3200" spc="-1" strike="noStrike">
                <a:solidFill>
                  <a:srgbClr val="000000"/>
                </a:solidFill>
                <a:latin typeface="Calibri"/>
              </a:rPr>
              <a:t>Platon 400 av. JC.</a:t>
            </a:r>
            <a:endParaRPr b="0" lang="fr-FR" sz="3200" spc="-1" strike="noStrike">
              <a:solidFill>
                <a:srgbClr val="000000"/>
              </a:solidFill>
              <a:latin typeface="Calibri"/>
            </a:endParaRPr>
          </a:p>
          <a:p>
            <a:pPr>
              <a:lnSpc>
                <a:spcPct val="100000"/>
              </a:lnSpc>
              <a:spcBef>
                <a:spcPts val="601"/>
              </a:spcBef>
              <a:buNone/>
              <a:tabLst>
                <a:tab algn="l" pos="0"/>
              </a:tabLst>
            </a:pPr>
            <a:endParaRPr b="0" lang="fr-FR" sz="3000" spc="-1" strike="noStrike">
              <a:solidFill>
                <a:srgbClr val="000000"/>
              </a:solidFill>
              <a:latin typeface="Calibri"/>
            </a:endParaRPr>
          </a:p>
          <a:p>
            <a:pPr>
              <a:lnSpc>
                <a:spcPct val="100000"/>
              </a:lnSpc>
              <a:spcBef>
                <a:spcPts val="601"/>
              </a:spcBef>
              <a:buNone/>
              <a:tabLst>
                <a:tab algn="l" pos="0"/>
              </a:tabLst>
            </a:pPr>
            <a:endParaRPr b="0" lang="fr-FR" sz="3000" spc="-1" strike="noStrike">
              <a:solidFill>
                <a:srgbClr val="000000"/>
              </a:solidFill>
              <a:latin typeface="Calibri"/>
            </a:endParaRPr>
          </a:p>
        </p:txBody>
      </p:sp>
      <p:pic>
        <p:nvPicPr>
          <p:cNvPr id="146" name="Image 3" descr=""/>
          <p:cNvPicPr/>
          <p:nvPr/>
        </p:nvPicPr>
        <p:blipFill>
          <a:blip r:embed="rId1"/>
          <a:stretch/>
        </p:blipFill>
        <p:spPr>
          <a:xfrm>
            <a:off x="6573960" y="4293000"/>
            <a:ext cx="2281320" cy="2232000"/>
          </a:xfrm>
          <a:prstGeom prst="rect">
            <a:avLst/>
          </a:prstGeom>
          <a:ln w="0">
            <a:noFill/>
          </a:ln>
        </p:spPr>
      </p:pic>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childTnLst>
                                    <p:set>
                                      <p:cBhvr>
                                        <p:cTn id="6" dur="1" fill="hold">
                                          <p:stCondLst>
                                            <p:cond delay="0"/>
                                          </p:stCondLst>
                                        </p:cTn>
                                        <p:tgtEl>
                                          <p:spTgt spid="145">
                                            <p:txEl>
                                              <p:pRg st="2" end="2"/>
                                            </p:txEl>
                                          </p:spTgt>
                                        </p:tgtEl>
                                        <p:attrNameLst>
                                          <p:attrName>style.visibility</p:attrName>
                                        </p:attrNameLst>
                                      </p:cBhvr>
                                      <p:to>
                                        <p:strVal val="visible"/>
                                      </p:to>
                                    </p:set>
                                  </p:childTnLst>
                                </p:cTn>
                              </p:par>
                              <p:par>
                                <p:cTn id="7" nodeType="withEffect" fill="hold" presetClass="entr" presetID="1">
                                  <p:stCondLst>
                                    <p:cond delay="0"/>
                                  </p:stCondLst>
                                  <p:childTnLst>
                                    <p:set>
                                      <p:cBhvr>
                                        <p:cTn id="8"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476640"/>
            <a:ext cx="8229240" cy="940680"/>
          </a:xfrm>
          <a:prstGeom prst="rect">
            <a:avLst/>
          </a:prstGeom>
          <a:noFill/>
          <a:ln w="0">
            <a:noFill/>
          </a:ln>
        </p:spPr>
        <p:txBody>
          <a:bodyPr anchor="ctr">
            <a:normAutofit fontScale="48000"/>
          </a:bodyPr>
          <a:p>
            <a:pPr algn="ctr">
              <a:lnSpc>
                <a:spcPct val="100000"/>
              </a:lnSpc>
              <a:buNone/>
            </a:pPr>
            <a:r>
              <a:rPr b="0" lang="fr-FR" sz="4400" spc="-1" strike="noStrike">
                <a:solidFill>
                  <a:srgbClr val="000000"/>
                </a:solidFill>
                <a:latin typeface="Calibri"/>
              </a:rPr>
              <a:t>Faire face à un public «difficiles »</a:t>
            </a:r>
            <a:br>
              <a:rPr sz="4400"/>
            </a:br>
            <a:r>
              <a:rPr b="0" lang="fr-FR" sz="2700" spc="-1" strike="noStrike">
                <a:solidFill>
                  <a:srgbClr val="000000"/>
                </a:solidFill>
                <a:latin typeface="Calibri"/>
              </a:rPr>
              <a:t>Au risque d’une logique d’affrontement ?</a:t>
            </a:r>
            <a:br>
              <a:rPr sz="4400"/>
            </a:br>
            <a:endParaRPr b="0" lang="fr-FR" sz="2700" spc="-1" strike="noStrike">
              <a:solidFill>
                <a:srgbClr val="000000"/>
              </a:solidFill>
              <a:latin typeface="Calibri"/>
            </a:endParaRPr>
          </a:p>
        </p:txBody>
      </p:sp>
      <p:sp>
        <p:nvSpPr>
          <p:cNvPr id="148" name="PlaceHolder 2"/>
          <p:cNvSpPr>
            <a:spLocks noGrp="1"/>
          </p:cNvSpPr>
          <p:nvPr>
            <p:ph/>
          </p:nvPr>
        </p:nvSpPr>
        <p:spPr>
          <a:xfrm>
            <a:off x="457200" y="1600200"/>
            <a:ext cx="8229240" cy="4525560"/>
          </a:xfrm>
          <a:prstGeom prst="rect">
            <a:avLst/>
          </a:prstGeom>
          <a:noFill/>
          <a:ln w="0">
            <a:noFill/>
          </a:ln>
        </p:spPr>
        <p:txBody>
          <a:bodyPr anchor="t">
            <a:noAutofit/>
          </a:bodyPr>
          <a:p>
            <a:pPr marL="343080" indent="-343080">
              <a:lnSpc>
                <a:spcPct val="100000"/>
              </a:lnSpc>
              <a:spcBef>
                <a:spcPts val="641"/>
              </a:spcBef>
              <a:buClr>
                <a:srgbClr val="000000"/>
              </a:buClr>
              <a:buFont typeface="Arial"/>
              <a:buChar char="•"/>
            </a:pPr>
            <a:r>
              <a:rPr b="0" lang="fr-FR" sz="3200" spc="-1" strike="noStrike">
                <a:solidFill>
                  <a:srgbClr val="000000"/>
                </a:solidFill>
                <a:latin typeface="Calibri"/>
              </a:rPr>
              <a:t>Faire avec des groupes en difficulté, qui mettent les formateurs en difficulté</a:t>
            </a:r>
            <a:endParaRPr b="0" lang="fr-FR" sz="3200" spc="-1" strike="noStrike">
              <a:solidFill>
                <a:srgbClr val="000000"/>
              </a:solidFill>
              <a:latin typeface="Calibri"/>
            </a:endParaRPr>
          </a:p>
          <a:p>
            <a:pPr marL="343080" indent="-343080">
              <a:lnSpc>
                <a:spcPct val="100000"/>
              </a:lnSpc>
              <a:spcBef>
                <a:spcPts val="641"/>
              </a:spcBef>
              <a:buClr>
                <a:srgbClr val="000000"/>
              </a:buClr>
              <a:buFont typeface="Arial"/>
              <a:buChar char="•"/>
            </a:pPr>
            <a:r>
              <a:rPr b="0" lang="fr-FR" sz="3200" spc="-1" strike="noStrike">
                <a:solidFill>
                  <a:srgbClr val="000000"/>
                </a:solidFill>
                <a:latin typeface="Calibri"/>
              </a:rPr>
              <a:t>Au delà des constats des analyses à mener</a:t>
            </a:r>
            <a:endParaRPr b="0" lang="fr-FR" sz="3200" spc="-1" strike="noStrike">
              <a:solidFill>
                <a:srgbClr val="000000"/>
              </a:solidFill>
              <a:latin typeface="Calibri"/>
            </a:endParaRPr>
          </a:p>
          <a:p>
            <a:pPr marL="343080" indent="-343080">
              <a:lnSpc>
                <a:spcPct val="100000"/>
              </a:lnSpc>
              <a:spcBef>
                <a:spcPts val="641"/>
              </a:spcBef>
              <a:buClr>
                <a:srgbClr val="000000"/>
              </a:buClr>
              <a:buFont typeface="Arial"/>
              <a:buChar char="•"/>
            </a:pPr>
            <a:r>
              <a:rPr b="0" lang="fr-FR" sz="3200" spc="-1" strike="noStrike">
                <a:solidFill>
                  <a:srgbClr val="000000"/>
                </a:solidFill>
                <a:latin typeface="Calibri"/>
              </a:rPr>
              <a:t>Des problématiques à construire</a:t>
            </a:r>
            <a:endParaRPr b="0" lang="fr-FR" sz="3200" spc="-1" strike="noStrike">
              <a:solidFill>
                <a:srgbClr val="000000"/>
              </a:solidFill>
              <a:latin typeface="Calibri"/>
            </a:endParaRPr>
          </a:p>
          <a:p>
            <a:pPr algn="ctr">
              <a:lnSpc>
                <a:spcPct val="100000"/>
              </a:lnSpc>
              <a:spcBef>
                <a:spcPts val="561"/>
              </a:spcBef>
              <a:buNone/>
              <a:tabLst>
                <a:tab algn="l" pos="0"/>
              </a:tabLst>
            </a:pPr>
            <a:endParaRPr b="0" lang="fr-FR" sz="2800" spc="-1" strike="noStrike">
              <a:solidFill>
                <a:srgbClr val="000000"/>
              </a:solidFill>
              <a:latin typeface="Calibri"/>
            </a:endParaRPr>
          </a:p>
          <a:p>
            <a:pPr algn="ctr">
              <a:lnSpc>
                <a:spcPct val="100000"/>
              </a:lnSpc>
              <a:spcBef>
                <a:spcPts val="561"/>
              </a:spcBef>
              <a:buNone/>
              <a:tabLst>
                <a:tab algn="l" pos="0"/>
              </a:tabLst>
            </a:pPr>
            <a:r>
              <a:rPr b="0" i="1" lang="fr-FR" sz="2800" spc="-1" strike="noStrike">
                <a:solidFill>
                  <a:srgbClr val="000000"/>
                </a:solidFill>
                <a:latin typeface="Calibri"/>
              </a:rPr>
              <a:t>Une devise pour fil conducteur</a:t>
            </a:r>
            <a:endParaRPr b="0" lang="fr-FR" sz="2800" spc="-1" strike="noStrike">
              <a:solidFill>
                <a:srgbClr val="000000"/>
              </a:solidFill>
              <a:latin typeface="Calibri"/>
            </a:endParaRPr>
          </a:p>
          <a:p>
            <a:pPr>
              <a:lnSpc>
                <a:spcPct val="100000"/>
              </a:lnSpc>
              <a:spcBef>
                <a:spcPts val="641"/>
              </a:spcBef>
              <a:buNone/>
              <a:tabLst>
                <a:tab algn="l" pos="0"/>
              </a:tabLst>
            </a:pPr>
            <a:r>
              <a:rPr b="1" lang="fr-FR" sz="3200" spc="-1" strike="noStrike">
                <a:solidFill>
                  <a:srgbClr val="000000"/>
                </a:solidFill>
                <a:latin typeface="Calibri"/>
              </a:rPr>
              <a:t>« Ne pas railler, ne pas pleurer, ne pas haïr, mais comprendre. » </a:t>
            </a:r>
            <a:r>
              <a:rPr b="0" lang="fr-FR" sz="3200" spc="-1" strike="noStrike">
                <a:solidFill>
                  <a:srgbClr val="000000"/>
                </a:solidFill>
                <a:latin typeface="Calibri"/>
              </a:rPr>
              <a:t>Spinoza (1632-1677)</a:t>
            </a:r>
            <a:endParaRPr b="0" lang="fr-FR" sz="32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9" dur="indefinite" restart="never" nodeType="tmRoot">
          <p:childTnLst>
            <p:seq>
              <p:cTn id="10" dur="indefinite" nodeType="mainSeq">
                <p:childTnLst>
                  <p:par>
                    <p:cTn id="11" fill="hold">
                      <p:stCondLst>
                        <p:cond delay="indefinite"/>
                      </p:stCondLst>
                      <p:childTnLst>
                        <p:par>
                          <p:cTn id="12" fill="hold">
                            <p:stCondLst>
                              <p:cond delay="0"/>
                            </p:stCondLst>
                            <p:childTnLst>
                              <p:par>
                                <p:cTn id="13" nodeType="clickEffect" fill="hold" presetClass="entr" presetID="1">
                                  <p:stCondLst>
                                    <p:cond delay="0"/>
                                  </p:stCondLst>
                                  <p:childTnLst>
                                    <p:set>
                                      <p:cBhvr>
                                        <p:cTn id="14" dur="1" fill="hold">
                                          <p:stCondLst>
                                            <p:cond delay="0"/>
                                          </p:stCondLst>
                                        </p:cTn>
                                        <p:tgtEl>
                                          <p:spTgt spid="148">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4680"/>
            <a:ext cx="8229240" cy="921600"/>
          </a:xfrm>
          <a:prstGeom prst="rect">
            <a:avLst/>
          </a:prstGeom>
          <a:noFill/>
          <a:ln w="0">
            <a:noFill/>
          </a:ln>
        </p:spPr>
        <p:txBody>
          <a:bodyPr anchor="ctr">
            <a:noAutofit/>
          </a:bodyPr>
          <a:p>
            <a:pPr algn="ctr">
              <a:lnSpc>
                <a:spcPct val="100000"/>
              </a:lnSpc>
              <a:buNone/>
            </a:pPr>
            <a:r>
              <a:rPr b="0" lang="fr-FR" sz="4400" spc="-1" strike="noStrike">
                <a:solidFill>
                  <a:srgbClr val="000000"/>
                </a:solidFill>
                <a:latin typeface="Calibri"/>
              </a:rPr>
              <a:t>Un adulte en mutation</a:t>
            </a:r>
            <a:endParaRPr b="0" lang="fr-FR" sz="4400" spc="-1" strike="noStrike">
              <a:solidFill>
                <a:srgbClr val="000000"/>
              </a:solidFill>
              <a:latin typeface="Calibri"/>
            </a:endParaRPr>
          </a:p>
        </p:txBody>
      </p:sp>
      <p:sp>
        <p:nvSpPr>
          <p:cNvPr id="150" name="PlaceHolder 2"/>
          <p:cNvSpPr>
            <a:spLocks noGrp="1"/>
          </p:cNvSpPr>
          <p:nvPr>
            <p:ph/>
          </p:nvPr>
        </p:nvSpPr>
        <p:spPr>
          <a:xfrm>
            <a:off x="179640" y="1196640"/>
            <a:ext cx="8784720" cy="4996800"/>
          </a:xfrm>
          <a:prstGeom prst="rect">
            <a:avLst/>
          </a:prstGeom>
          <a:noFill/>
          <a:ln w="0">
            <a:noFill/>
          </a:ln>
        </p:spPr>
        <p:txBody>
          <a:bodyPr anchor="t">
            <a:noAutofit/>
          </a:bodyPr>
          <a:p>
            <a:pPr marL="343080" indent="-343080">
              <a:lnSpc>
                <a:spcPct val="100000"/>
              </a:lnSpc>
              <a:spcBef>
                <a:spcPts val="479"/>
              </a:spcBef>
              <a:buClr>
                <a:srgbClr val="000000"/>
              </a:buClr>
              <a:buFont typeface="Arial"/>
              <a:buChar char="•"/>
            </a:pPr>
            <a:r>
              <a:rPr b="0" lang="fr-FR" sz="2400" spc="-1" strike="noStrike">
                <a:solidFill>
                  <a:srgbClr val="000000"/>
                </a:solidFill>
                <a:latin typeface="Calibri"/>
              </a:rPr>
              <a:t>Que nous apprend la psychologie de la vie adulte et la sociologie ?</a:t>
            </a:r>
            <a:endParaRPr b="0" lang="fr-FR" sz="2400" spc="-1" strike="noStrike">
              <a:solidFill>
                <a:srgbClr val="000000"/>
              </a:solidFill>
              <a:latin typeface="Calibri"/>
            </a:endParaRPr>
          </a:p>
          <a:p>
            <a:pPr marL="343080" indent="-343080">
              <a:lnSpc>
                <a:spcPct val="100000"/>
              </a:lnSpc>
              <a:spcBef>
                <a:spcPts val="479"/>
              </a:spcBef>
              <a:buClr>
                <a:srgbClr val="000000"/>
              </a:buClr>
              <a:buFont typeface="Arial"/>
              <a:buChar char="•"/>
            </a:pPr>
            <a:r>
              <a:rPr b="0" lang="fr-FR" sz="2400" spc="-1" strike="noStrike">
                <a:solidFill>
                  <a:srgbClr val="000000"/>
                </a:solidFill>
                <a:latin typeface="Calibri"/>
              </a:rPr>
              <a:t>L’anthropologie de la vie adulte (Boutinet, 1998)</a:t>
            </a:r>
            <a:endParaRPr b="0" lang="fr-FR" sz="2400" spc="-1" strike="noStrike">
              <a:solidFill>
                <a:srgbClr val="000000"/>
              </a:solidFill>
              <a:latin typeface="Calibri"/>
            </a:endParaRPr>
          </a:p>
          <a:p>
            <a:pPr marL="343080" indent="-343080">
              <a:lnSpc>
                <a:spcPct val="100000"/>
              </a:lnSpc>
              <a:spcBef>
                <a:spcPts val="479"/>
              </a:spcBef>
              <a:buClr>
                <a:srgbClr val="000000"/>
              </a:buClr>
              <a:buFont typeface="Arial"/>
              <a:buChar char="•"/>
            </a:pPr>
            <a:r>
              <a:rPr b="0" lang="fr-FR" sz="2400" spc="-1" strike="noStrike">
                <a:solidFill>
                  <a:srgbClr val="000000"/>
                </a:solidFill>
                <a:latin typeface="Calibri"/>
              </a:rPr>
              <a:t>Les analyses critiques contemporaines (Rosa, Ehrenberg,Gori, Linhart)</a:t>
            </a:r>
            <a:endParaRPr b="0" lang="fr-FR" sz="2400" spc="-1" strike="noStrike">
              <a:solidFill>
                <a:srgbClr val="000000"/>
              </a:solidFill>
              <a:latin typeface="Calibri"/>
            </a:endParaRPr>
          </a:p>
          <a:p>
            <a:pPr algn="ctr">
              <a:lnSpc>
                <a:spcPct val="100000"/>
              </a:lnSpc>
              <a:spcBef>
                <a:spcPts val="479"/>
              </a:spcBef>
              <a:buNone/>
              <a:tabLst>
                <a:tab algn="l" pos="0"/>
              </a:tabLst>
            </a:pPr>
            <a:endParaRPr b="0" lang="fr-FR" sz="2400" spc="-1" strike="noStrike">
              <a:solidFill>
                <a:srgbClr val="000000"/>
              </a:solidFill>
              <a:latin typeface="Calibri"/>
            </a:endParaRPr>
          </a:p>
          <a:p>
            <a:pPr algn="ctr">
              <a:lnSpc>
                <a:spcPct val="100000"/>
              </a:lnSpc>
              <a:spcBef>
                <a:spcPts val="479"/>
              </a:spcBef>
              <a:buNone/>
              <a:tabLst>
                <a:tab algn="l" pos="0"/>
              </a:tabLst>
            </a:pPr>
            <a:r>
              <a:rPr b="0" lang="fr-FR" sz="2400" spc="-1" strike="noStrike">
                <a:solidFill>
                  <a:srgbClr val="000000"/>
                </a:solidFill>
                <a:latin typeface="Calibri"/>
              </a:rPr>
              <a:t>« </a:t>
            </a:r>
            <a:r>
              <a:rPr b="0" i="1" lang="fr-FR" sz="2400" spc="-1" strike="noStrike">
                <a:solidFill>
                  <a:srgbClr val="000000"/>
                </a:solidFill>
                <a:latin typeface="Calibri"/>
              </a:rPr>
              <a:t>Les adultes au risque de  la postmodernité…retour vers l’immaturité</a:t>
            </a:r>
            <a:r>
              <a:rPr b="0" lang="fr-FR" sz="2400" spc="-1" strike="noStrike">
                <a:solidFill>
                  <a:srgbClr val="000000"/>
                </a:solidFill>
                <a:latin typeface="Calibri"/>
              </a:rPr>
              <a:t> »</a:t>
            </a:r>
            <a:endParaRPr b="0" lang="fr-FR" sz="2400" spc="-1" strike="noStrike">
              <a:solidFill>
                <a:srgbClr val="000000"/>
              </a:solidFill>
              <a:latin typeface="Calibri"/>
            </a:endParaRPr>
          </a:p>
          <a:p>
            <a:pPr algn="ctr">
              <a:lnSpc>
                <a:spcPct val="100000"/>
              </a:lnSpc>
              <a:spcBef>
                <a:spcPts val="479"/>
              </a:spcBef>
              <a:buNone/>
              <a:tabLst>
                <a:tab algn="l" pos="0"/>
              </a:tabLst>
            </a:pPr>
            <a:endParaRPr b="0" lang="fr-FR" sz="2400" spc="-1" strike="noStrike">
              <a:solidFill>
                <a:srgbClr val="000000"/>
              </a:solidFill>
              <a:latin typeface="Calibri"/>
            </a:endParaRPr>
          </a:p>
          <a:p>
            <a:pPr>
              <a:lnSpc>
                <a:spcPct val="100000"/>
              </a:lnSpc>
              <a:spcBef>
                <a:spcPts val="641"/>
              </a:spcBef>
              <a:buNone/>
              <a:tabLst>
                <a:tab algn="l" pos="0"/>
              </a:tabLst>
            </a:pPr>
            <a:endParaRPr b="0" lang="fr-FR" sz="3200" spc="-1" strike="noStrike">
              <a:solidFill>
                <a:srgbClr val="000000"/>
              </a:solidFill>
              <a:latin typeface="Calibri"/>
            </a:endParaRPr>
          </a:p>
        </p:txBody>
      </p:sp>
      <p:pic>
        <p:nvPicPr>
          <p:cNvPr id="151" name="Image 3" descr=""/>
          <p:cNvPicPr/>
          <p:nvPr/>
        </p:nvPicPr>
        <p:blipFill>
          <a:blip r:embed="rId1"/>
          <a:stretch/>
        </p:blipFill>
        <p:spPr>
          <a:xfrm>
            <a:off x="1475640" y="3645000"/>
            <a:ext cx="6408360" cy="293796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74680"/>
            <a:ext cx="8229240" cy="993600"/>
          </a:xfrm>
          <a:prstGeom prst="rect">
            <a:avLst/>
          </a:prstGeom>
          <a:noFill/>
          <a:ln w="0">
            <a:noFill/>
          </a:ln>
        </p:spPr>
        <p:txBody>
          <a:bodyPr anchor="ctr">
            <a:noAutofit/>
          </a:bodyPr>
          <a:p>
            <a:pPr algn="ctr">
              <a:lnSpc>
                <a:spcPct val="100000"/>
              </a:lnSpc>
              <a:buNone/>
            </a:pPr>
            <a:r>
              <a:rPr b="0" lang="fr-FR" sz="4400" spc="-1" strike="noStrike">
                <a:solidFill>
                  <a:srgbClr val="000000"/>
                </a:solidFill>
                <a:latin typeface="Calibri"/>
              </a:rPr>
              <a:t>L’adulte mature (1950- 1960)</a:t>
            </a:r>
            <a:endParaRPr b="0" lang="fr-FR" sz="4400" spc="-1" strike="noStrike">
              <a:solidFill>
                <a:srgbClr val="000000"/>
              </a:solidFill>
              <a:latin typeface="Calibri"/>
            </a:endParaRPr>
          </a:p>
        </p:txBody>
      </p:sp>
      <p:sp>
        <p:nvSpPr>
          <p:cNvPr id="153" name="PlaceHolder 2"/>
          <p:cNvSpPr>
            <a:spLocks noGrp="1"/>
          </p:cNvSpPr>
          <p:nvPr>
            <p:ph/>
          </p:nvPr>
        </p:nvSpPr>
        <p:spPr>
          <a:xfrm>
            <a:off x="467640" y="1196640"/>
            <a:ext cx="8229240" cy="5328360"/>
          </a:xfrm>
          <a:prstGeom prst="rect">
            <a:avLst/>
          </a:prstGeom>
          <a:noFill/>
          <a:ln w="0">
            <a:noFill/>
          </a:ln>
        </p:spPr>
        <p:txBody>
          <a:bodyPr anchor="t">
            <a:noAutofit/>
          </a:bodyPr>
          <a:p>
            <a:pPr>
              <a:lnSpc>
                <a:spcPct val="100000"/>
              </a:lnSpc>
              <a:spcBef>
                <a:spcPts val="561"/>
              </a:spcBef>
              <a:buNone/>
              <a:tabLst>
                <a:tab algn="l" pos="0"/>
              </a:tabLst>
            </a:pPr>
            <a:r>
              <a:rPr b="0" lang="fr-FR" sz="2800" spc="-1" strike="noStrike">
                <a:solidFill>
                  <a:srgbClr val="000000"/>
                </a:solidFill>
                <a:latin typeface="Calibri"/>
              </a:rPr>
              <a:t>Un adulte étalon, incarnant un idéal-type</a:t>
            </a:r>
            <a:endParaRPr b="0" lang="fr-FR" sz="2800" spc="-1" strike="noStrike">
              <a:solidFill>
                <a:srgbClr val="000000"/>
              </a:solidFill>
              <a:latin typeface="Calibri"/>
            </a:endParaRPr>
          </a:p>
          <a:p>
            <a:pPr>
              <a:lnSpc>
                <a:spcPct val="100000"/>
              </a:lnSpc>
              <a:spcBef>
                <a:spcPts val="561"/>
              </a:spcBef>
              <a:buNone/>
              <a:tabLst>
                <a:tab algn="l" pos="0"/>
              </a:tabLst>
            </a:pPr>
            <a:r>
              <a:rPr b="0" lang="fr-FR" sz="2800" spc="-1" strike="noStrike">
                <a:solidFill>
                  <a:srgbClr val="000000"/>
                </a:solidFill>
                <a:latin typeface="Calibri"/>
              </a:rPr>
              <a:t>Un homme, avec une identité forte, qui exerce un métier stable,  qui « règne sur sa femme et ses autres enfants »</a:t>
            </a:r>
            <a:endParaRPr b="0" lang="fr-FR" sz="2800" spc="-1" strike="noStrike">
              <a:solidFill>
                <a:srgbClr val="000000"/>
              </a:solidFill>
              <a:latin typeface="Calibri"/>
            </a:endParaRPr>
          </a:p>
          <a:p>
            <a:pPr>
              <a:lnSpc>
                <a:spcPct val="100000"/>
              </a:lnSpc>
              <a:spcBef>
                <a:spcPts val="641"/>
              </a:spcBef>
              <a:buNone/>
              <a:tabLst>
                <a:tab algn="l" pos="0"/>
              </a:tabLst>
            </a:pPr>
            <a:endParaRPr b="0" lang="fr-FR" sz="3200" spc="-1" strike="noStrike">
              <a:solidFill>
                <a:srgbClr val="000000"/>
              </a:solidFill>
              <a:latin typeface="Calibri"/>
            </a:endParaRPr>
          </a:p>
          <a:p>
            <a:pPr>
              <a:lnSpc>
                <a:spcPct val="100000"/>
              </a:lnSpc>
              <a:spcBef>
                <a:spcPts val="641"/>
              </a:spcBef>
              <a:buNone/>
              <a:tabLst>
                <a:tab algn="l" pos="0"/>
              </a:tabLst>
            </a:pPr>
            <a:endParaRPr b="0" lang="fr-FR" sz="3200" spc="-1" strike="noStrike">
              <a:solidFill>
                <a:srgbClr val="000000"/>
              </a:solidFill>
              <a:latin typeface="Calibri"/>
            </a:endParaRPr>
          </a:p>
        </p:txBody>
      </p:sp>
      <p:pic>
        <p:nvPicPr>
          <p:cNvPr id="154" name="Image 3" descr=""/>
          <p:cNvPicPr/>
          <p:nvPr/>
        </p:nvPicPr>
        <p:blipFill>
          <a:blip r:embed="rId1"/>
          <a:stretch/>
        </p:blipFill>
        <p:spPr>
          <a:xfrm>
            <a:off x="1907640" y="3213000"/>
            <a:ext cx="4968360" cy="316800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13163</TotalTime>
  <Application>LibreOffice/7.3.7.2$Linux_X86_64 LibreOffice_project/30$Build-2</Application>
  <AppVersion>15.0000</AppVersion>
  <Words>2925</Words>
  <Paragraphs>556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2012-11-13T08:26:14Z</dcterms:created>
  <dc:creator>Philippe</dc:creator>
  <dc:description/>
  <dc:language>fr-FR</dc:language>
  <cp:lastModifiedBy/>
  <dcterms:modified xsi:type="dcterms:W3CDTF">2023-03-29T18:52:42Z</dcterms:modified>
  <cp:revision>253</cp:revision>
  <dc:subject/>
  <dc:title>Evolution des publics accueillis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51</vt:i4>
  </property>
  <property fmtid="{D5CDD505-2E9C-101B-9397-08002B2CF9AE}" pid="3" name="PresentationFormat">
    <vt:lpwstr>Affichage à l'écran (4:3)</vt:lpwstr>
  </property>
  <property fmtid="{D5CDD505-2E9C-101B-9397-08002B2CF9AE}" pid="4" name="Slides">
    <vt:i4>53</vt:i4>
  </property>
</Properties>
</file>